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01"/>
  </p:normalViewPr>
  <p:slideViewPr>
    <p:cSldViewPr snapToGrid="0">
      <p:cViewPr varScale="1">
        <p:scale>
          <a:sx n="106" d="100"/>
          <a:sy n="106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281469-7697-4E93-7807-DF92A5EEC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F4E4E2-4D34-2299-107F-864E1AE1C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94CC3B-B09F-BACB-110C-715E36CB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3C1D0A-05DC-2F12-2336-83A73414F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1BB7EF-3402-8B4D-5065-CB2E3661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260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700E06-4093-2E37-D76F-F909817B4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A4BF315-6C5D-EFFD-39DD-6202F1E4E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73F231-F193-03BB-016D-DE9C942C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D5D6BA-91DE-EB47-99ED-D2381A11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7D8E33-AE75-49B9-6493-039BC60D1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707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FAB6937-840F-6CF3-96D0-7A67FF590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3224954-89B2-166A-D6CA-92B5402AA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3D2332D-E340-90D5-7787-28705383C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AD7948-74AC-BBE4-F251-3041E738B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CEEACFF-5186-A66C-2C62-6CA779FD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814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DFF61-2356-41C9-967B-519E241B6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EB189E-801E-59DD-4F59-817D20A72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1A88B4-E5C0-07A5-4891-DC230452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E7E5AE-7917-E115-A949-69AD0B76B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F17330-210C-256E-2FCD-0D093E26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03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7FA100-AE7C-C347-AE2E-65C152487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8946E9F-FC8D-1D0D-07AA-F21242765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E0DF93-395F-F5B0-BA93-3985AAF1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C8724E-88E9-FD13-BB4A-5AA84B94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199C11-B10F-EACA-8CC2-A1BFA5DE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97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07318E-4C34-1661-92B5-6E634723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CCFEB6-51D3-61C3-8251-241EA47DF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68D8D89-8999-9BCB-E089-050947119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93A9340-675E-480C-5DE4-1CD165BE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8D724E-F21C-C9A4-95EF-94D8735C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C14EF94-0601-7564-D5DB-D79785581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9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2237BD-E75E-6257-2388-F9DF52AD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BFD364-D3BF-50EA-AB8A-1E315ADBE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F0F37D5-13B7-CB01-389A-476B38979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2D8C3B8-3CED-772D-50C4-ACBB3A1AE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6345D19-006B-5020-9876-AF026B8E3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1024FFB-8101-6639-D72E-B974562A3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61C9CFD-87A5-4881-17F1-D364E89B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31D5315-A050-131F-C2F1-4CA6AF33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03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ACB2E6-5E23-A585-829A-46F071360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E89F181-7D63-2018-BF59-7FE93DBF9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4D5BAB8-BF45-BAD0-B8AB-EC35F013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D908410-AFAB-A030-7CD9-734CFDF9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306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9368A0F-D463-C35E-C717-15FFB056B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7618445-DB89-89CF-A0CB-BF0EDF55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896CF28-0334-6346-FF94-A8C3F826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83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D968BE-6BDE-2AEB-812C-D799194A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D7C46B-6F5C-AB26-1B5B-927931218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F2932A1-774A-5B95-056B-9FBC68F10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86CEDB5-218A-F2D4-4B55-5FF8BE67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444EC84-3B86-D9B4-2900-E06F0238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6A697D-0BDF-CB1B-3E3D-63EBE03B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752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811629-55A1-AE15-EC43-F27C10E8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5C3468E-25BD-8EE7-25BE-56BC12AD3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461C292-F1C1-88E0-8000-AB078EDD0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2C66E7-58A1-F9CE-EDF3-7D7E6AB17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3FE7D0-CDF7-823C-4506-0B186F4E5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FD2566B-25A0-AADB-B49E-CD3A3FDC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14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271C73A-E55A-C9A3-083E-A8750A0E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CFAF3B-8444-5C23-0DD0-C3FFBBDBE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BB35F5-0E31-8B29-C39D-0CC755490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EB21-ED00-7E4C-9B37-1E4F454B7A37}" type="datetimeFigureOut">
              <a:rPr lang="pl-PL" smtClean="0"/>
              <a:t>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99C612-1E49-A344-E2C1-0C0C3BCF4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7B9DCF-D8C4-9BFE-7596-3D7A97E94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7D2F-57F7-854C-B148-FD24AD9CED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76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E36F31D6-E9CF-8D42-5D6E-FE3086939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42" y="0"/>
            <a:ext cx="4846211" cy="685800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43717FC-B5FD-071B-387F-B53062E5F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3523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4181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Aneta Nowak-Piechota</dc:creator>
  <cp:lastModifiedBy>Aneta Nowak-Piechota</cp:lastModifiedBy>
  <cp:revision>1</cp:revision>
  <dcterms:created xsi:type="dcterms:W3CDTF">2024-01-09T14:25:46Z</dcterms:created>
  <dcterms:modified xsi:type="dcterms:W3CDTF">2024-01-09T14:40:29Z</dcterms:modified>
</cp:coreProperties>
</file>