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0880388" cy="306006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25" d="100"/>
          <a:sy n="25" d="100"/>
        </p:scale>
        <p:origin x="2213" y="-1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6029" y="5008025"/>
            <a:ext cx="17748330" cy="10653560"/>
          </a:xfrm>
        </p:spPr>
        <p:txBody>
          <a:bodyPr anchor="b"/>
          <a:lstStyle>
            <a:lvl1pPr algn="ctr">
              <a:defRPr sz="13701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10049" y="16072427"/>
            <a:ext cx="15660291" cy="7388071"/>
          </a:xfrm>
        </p:spPr>
        <p:txBody>
          <a:bodyPr/>
          <a:lstStyle>
            <a:lvl1pPr marL="0" indent="0" algn="ctr">
              <a:buNone/>
              <a:defRPr sz="5480"/>
            </a:lvl1pPr>
            <a:lvl2pPr marL="1044016" indent="0" algn="ctr">
              <a:buNone/>
              <a:defRPr sz="4567"/>
            </a:lvl2pPr>
            <a:lvl3pPr marL="2088032" indent="0" algn="ctr">
              <a:buNone/>
              <a:defRPr sz="4110"/>
            </a:lvl3pPr>
            <a:lvl4pPr marL="3132049" indent="0" algn="ctr">
              <a:buNone/>
              <a:defRPr sz="3654"/>
            </a:lvl4pPr>
            <a:lvl5pPr marL="4176065" indent="0" algn="ctr">
              <a:buNone/>
              <a:defRPr sz="3654"/>
            </a:lvl5pPr>
            <a:lvl6pPr marL="5220081" indent="0" algn="ctr">
              <a:buNone/>
              <a:defRPr sz="3654"/>
            </a:lvl6pPr>
            <a:lvl7pPr marL="6264097" indent="0" algn="ctr">
              <a:buNone/>
              <a:defRPr sz="3654"/>
            </a:lvl7pPr>
            <a:lvl8pPr marL="7308113" indent="0" algn="ctr">
              <a:buNone/>
              <a:defRPr sz="3654"/>
            </a:lvl8pPr>
            <a:lvl9pPr marL="8352130" indent="0" algn="ctr">
              <a:buNone/>
              <a:defRPr sz="3654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7B739-76EE-4173-A5E5-2C84D8376E2B}" type="datetimeFigureOut">
              <a:rPr lang="uk-UA" smtClean="0"/>
              <a:t>18.11.2024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47408-E0E3-43B9-9C3B-1317703FCA2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78603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7B739-76EE-4173-A5E5-2C84D8376E2B}" type="datetimeFigureOut">
              <a:rPr lang="uk-UA" smtClean="0"/>
              <a:t>18.11.2024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47408-E0E3-43B9-9C3B-1317703FCA2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85859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942529" y="1629201"/>
            <a:ext cx="4502334" cy="25932636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35528" y="1629201"/>
            <a:ext cx="13245996" cy="25932636"/>
          </a:xfrm>
        </p:spPr>
        <p:txBody>
          <a:bodyPr vert="eaVert"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7B739-76EE-4173-A5E5-2C84D8376E2B}" type="datetimeFigureOut">
              <a:rPr lang="uk-UA" smtClean="0"/>
              <a:t>18.11.2024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47408-E0E3-43B9-9C3B-1317703FCA2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18192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7B739-76EE-4173-A5E5-2C84D8376E2B}" type="datetimeFigureOut">
              <a:rPr lang="uk-UA" smtClean="0"/>
              <a:t>18.11.2024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47408-E0E3-43B9-9C3B-1317703FCA2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61652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4652" y="7628921"/>
            <a:ext cx="18009335" cy="12729018"/>
          </a:xfrm>
        </p:spPr>
        <p:txBody>
          <a:bodyPr anchor="b"/>
          <a:lstStyle>
            <a:lvl1pPr>
              <a:defRPr sz="13701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24652" y="20478361"/>
            <a:ext cx="18009335" cy="6693890"/>
          </a:xfrm>
        </p:spPr>
        <p:txBody>
          <a:bodyPr/>
          <a:lstStyle>
            <a:lvl1pPr marL="0" indent="0">
              <a:buNone/>
              <a:defRPr sz="5480">
                <a:solidFill>
                  <a:schemeClr val="tx1"/>
                </a:solidFill>
              </a:defRPr>
            </a:lvl1pPr>
            <a:lvl2pPr marL="1044016" indent="0">
              <a:buNone/>
              <a:defRPr sz="4567">
                <a:solidFill>
                  <a:schemeClr val="tx1">
                    <a:tint val="75000"/>
                  </a:schemeClr>
                </a:solidFill>
              </a:defRPr>
            </a:lvl2pPr>
            <a:lvl3pPr marL="2088032" indent="0">
              <a:buNone/>
              <a:defRPr sz="4110">
                <a:solidFill>
                  <a:schemeClr val="tx1">
                    <a:tint val="75000"/>
                  </a:schemeClr>
                </a:solidFill>
              </a:defRPr>
            </a:lvl3pPr>
            <a:lvl4pPr marL="3132049" indent="0">
              <a:buNone/>
              <a:defRPr sz="3654">
                <a:solidFill>
                  <a:schemeClr val="tx1">
                    <a:tint val="75000"/>
                  </a:schemeClr>
                </a:solidFill>
              </a:defRPr>
            </a:lvl4pPr>
            <a:lvl5pPr marL="4176065" indent="0">
              <a:buNone/>
              <a:defRPr sz="3654">
                <a:solidFill>
                  <a:schemeClr val="tx1">
                    <a:tint val="75000"/>
                  </a:schemeClr>
                </a:solidFill>
              </a:defRPr>
            </a:lvl5pPr>
            <a:lvl6pPr marL="5220081" indent="0">
              <a:buNone/>
              <a:defRPr sz="3654">
                <a:solidFill>
                  <a:schemeClr val="tx1">
                    <a:tint val="75000"/>
                  </a:schemeClr>
                </a:solidFill>
              </a:defRPr>
            </a:lvl6pPr>
            <a:lvl7pPr marL="6264097" indent="0">
              <a:buNone/>
              <a:defRPr sz="3654">
                <a:solidFill>
                  <a:schemeClr val="tx1">
                    <a:tint val="75000"/>
                  </a:schemeClr>
                </a:solidFill>
              </a:defRPr>
            </a:lvl7pPr>
            <a:lvl8pPr marL="7308113" indent="0">
              <a:buNone/>
              <a:defRPr sz="3654">
                <a:solidFill>
                  <a:schemeClr val="tx1">
                    <a:tint val="75000"/>
                  </a:schemeClr>
                </a:solidFill>
              </a:defRPr>
            </a:lvl8pPr>
            <a:lvl9pPr marL="8352130" indent="0">
              <a:buNone/>
              <a:defRPr sz="365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7B739-76EE-4173-A5E5-2C84D8376E2B}" type="datetimeFigureOut">
              <a:rPr lang="uk-UA" smtClean="0"/>
              <a:t>18.11.2024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47408-E0E3-43B9-9C3B-1317703FCA2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15911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527" y="8146007"/>
            <a:ext cx="8874165" cy="19415831"/>
          </a:xfrm>
        </p:spPr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570696" y="8146007"/>
            <a:ext cx="8874165" cy="19415831"/>
          </a:xfrm>
        </p:spPr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7B739-76EE-4173-A5E5-2C84D8376E2B}" type="datetimeFigureOut">
              <a:rPr lang="uk-UA" smtClean="0"/>
              <a:t>18.11.2024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47408-E0E3-43B9-9C3B-1317703FCA2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6890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8246" y="1629208"/>
            <a:ext cx="18009335" cy="5914711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38249" y="7501412"/>
            <a:ext cx="8833381" cy="3676326"/>
          </a:xfrm>
        </p:spPr>
        <p:txBody>
          <a:bodyPr anchor="b"/>
          <a:lstStyle>
            <a:lvl1pPr marL="0" indent="0">
              <a:buNone/>
              <a:defRPr sz="5480" b="1"/>
            </a:lvl1pPr>
            <a:lvl2pPr marL="1044016" indent="0">
              <a:buNone/>
              <a:defRPr sz="4567" b="1"/>
            </a:lvl2pPr>
            <a:lvl3pPr marL="2088032" indent="0">
              <a:buNone/>
              <a:defRPr sz="4110" b="1"/>
            </a:lvl3pPr>
            <a:lvl4pPr marL="3132049" indent="0">
              <a:buNone/>
              <a:defRPr sz="3654" b="1"/>
            </a:lvl4pPr>
            <a:lvl5pPr marL="4176065" indent="0">
              <a:buNone/>
              <a:defRPr sz="3654" b="1"/>
            </a:lvl5pPr>
            <a:lvl6pPr marL="5220081" indent="0">
              <a:buNone/>
              <a:defRPr sz="3654" b="1"/>
            </a:lvl6pPr>
            <a:lvl7pPr marL="6264097" indent="0">
              <a:buNone/>
              <a:defRPr sz="3654" b="1"/>
            </a:lvl7pPr>
            <a:lvl8pPr marL="7308113" indent="0">
              <a:buNone/>
              <a:defRPr sz="3654" b="1"/>
            </a:lvl8pPr>
            <a:lvl9pPr marL="8352130" indent="0">
              <a:buNone/>
              <a:defRPr sz="3654" b="1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38249" y="11177737"/>
            <a:ext cx="8833381" cy="16440768"/>
          </a:xfrm>
        </p:spPr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570697" y="7501412"/>
            <a:ext cx="8876885" cy="3676326"/>
          </a:xfrm>
        </p:spPr>
        <p:txBody>
          <a:bodyPr anchor="b"/>
          <a:lstStyle>
            <a:lvl1pPr marL="0" indent="0">
              <a:buNone/>
              <a:defRPr sz="5480" b="1"/>
            </a:lvl1pPr>
            <a:lvl2pPr marL="1044016" indent="0">
              <a:buNone/>
              <a:defRPr sz="4567" b="1"/>
            </a:lvl2pPr>
            <a:lvl3pPr marL="2088032" indent="0">
              <a:buNone/>
              <a:defRPr sz="4110" b="1"/>
            </a:lvl3pPr>
            <a:lvl4pPr marL="3132049" indent="0">
              <a:buNone/>
              <a:defRPr sz="3654" b="1"/>
            </a:lvl4pPr>
            <a:lvl5pPr marL="4176065" indent="0">
              <a:buNone/>
              <a:defRPr sz="3654" b="1"/>
            </a:lvl5pPr>
            <a:lvl6pPr marL="5220081" indent="0">
              <a:buNone/>
              <a:defRPr sz="3654" b="1"/>
            </a:lvl6pPr>
            <a:lvl7pPr marL="6264097" indent="0">
              <a:buNone/>
              <a:defRPr sz="3654" b="1"/>
            </a:lvl7pPr>
            <a:lvl8pPr marL="7308113" indent="0">
              <a:buNone/>
              <a:defRPr sz="3654" b="1"/>
            </a:lvl8pPr>
            <a:lvl9pPr marL="8352130" indent="0">
              <a:buNone/>
              <a:defRPr sz="3654" b="1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570697" y="11177737"/>
            <a:ext cx="8876885" cy="16440768"/>
          </a:xfrm>
        </p:spPr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7B739-76EE-4173-A5E5-2C84D8376E2B}" type="datetimeFigureOut">
              <a:rPr lang="uk-UA" smtClean="0"/>
              <a:t>18.11.2024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47408-E0E3-43B9-9C3B-1317703FCA2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20637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7B739-76EE-4173-A5E5-2C84D8376E2B}" type="datetimeFigureOut">
              <a:rPr lang="uk-UA" smtClean="0"/>
              <a:t>18.11.2024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47408-E0E3-43B9-9C3B-1317703FCA2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85775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7B739-76EE-4173-A5E5-2C84D8376E2B}" type="datetimeFigureOut">
              <a:rPr lang="uk-UA" smtClean="0"/>
              <a:t>18.11.2024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47408-E0E3-43B9-9C3B-1317703FCA2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22249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8246" y="2040043"/>
            <a:ext cx="6734469" cy="7140152"/>
          </a:xfrm>
        </p:spPr>
        <p:txBody>
          <a:bodyPr anchor="b"/>
          <a:lstStyle>
            <a:lvl1pPr>
              <a:defRPr sz="7307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76885" y="4405934"/>
            <a:ext cx="10570696" cy="21746295"/>
          </a:xfrm>
        </p:spPr>
        <p:txBody>
          <a:bodyPr/>
          <a:lstStyle>
            <a:lvl1pPr>
              <a:defRPr sz="7307"/>
            </a:lvl1pPr>
            <a:lvl2pPr>
              <a:defRPr sz="6394"/>
            </a:lvl2pPr>
            <a:lvl3pPr>
              <a:defRPr sz="5480"/>
            </a:lvl3pPr>
            <a:lvl4pPr>
              <a:defRPr sz="4567"/>
            </a:lvl4pPr>
            <a:lvl5pPr>
              <a:defRPr sz="4567"/>
            </a:lvl5pPr>
            <a:lvl6pPr>
              <a:defRPr sz="4567"/>
            </a:lvl6pPr>
            <a:lvl7pPr>
              <a:defRPr sz="4567"/>
            </a:lvl7pPr>
            <a:lvl8pPr>
              <a:defRPr sz="4567"/>
            </a:lvl8pPr>
            <a:lvl9pPr>
              <a:defRPr sz="4567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8246" y="9180195"/>
            <a:ext cx="6734469" cy="17007447"/>
          </a:xfrm>
        </p:spPr>
        <p:txBody>
          <a:bodyPr/>
          <a:lstStyle>
            <a:lvl1pPr marL="0" indent="0">
              <a:buNone/>
              <a:defRPr sz="3654"/>
            </a:lvl1pPr>
            <a:lvl2pPr marL="1044016" indent="0">
              <a:buNone/>
              <a:defRPr sz="3197"/>
            </a:lvl2pPr>
            <a:lvl3pPr marL="2088032" indent="0">
              <a:buNone/>
              <a:defRPr sz="2740"/>
            </a:lvl3pPr>
            <a:lvl4pPr marL="3132049" indent="0">
              <a:buNone/>
              <a:defRPr sz="2284"/>
            </a:lvl4pPr>
            <a:lvl5pPr marL="4176065" indent="0">
              <a:buNone/>
              <a:defRPr sz="2284"/>
            </a:lvl5pPr>
            <a:lvl6pPr marL="5220081" indent="0">
              <a:buNone/>
              <a:defRPr sz="2284"/>
            </a:lvl6pPr>
            <a:lvl7pPr marL="6264097" indent="0">
              <a:buNone/>
              <a:defRPr sz="2284"/>
            </a:lvl7pPr>
            <a:lvl8pPr marL="7308113" indent="0">
              <a:buNone/>
              <a:defRPr sz="2284"/>
            </a:lvl8pPr>
            <a:lvl9pPr marL="8352130" indent="0">
              <a:buNone/>
              <a:defRPr sz="2284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7B739-76EE-4173-A5E5-2C84D8376E2B}" type="datetimeFigureOut">
              <a:rPr lang="uk-UA" smtClean="0"/>
              <a:t>18.11.2024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47408-E0E3-43B9-9C3B-1317703FCA2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36301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8246" y="2040043"/>
            <a:ext cx="6734469" cy="7140152"/>
          </a:xfrm>
        </p:spPr>
        <p:txBody>
          <a:bodyPr anchor="b"/>
          <a:lstStyle>
            <a:lvl1pPr>
              <a:defRPr sz="7307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76885" y="4405934"/>
            <a:ext cx="10570696" cy="21746295"/>
          </a:xfrm>
        </p:spPr>
        <p:txBody>
          <a:bodyPr anchor="t"/>
          <a:lstStyle>
            <a:lvl1pPr marL="0" indent="0">
              <a:buNone/>
              <a:defRPr sz="7307"/>
            </a:lvl1pPr>
            <a:lvl2pPr marL="1044016" indent="0">
              <a:buNone/>
              <a:defRPr sz="6394"/>
            </a:lvl2pPr>
            <a:lvl3pPr marL="2088032" indent="0">
              <a:buNone/>
              <a:defRPr sz="5480"/>
            </a:lvl3pPr>
            <a:lvl4pPr marL="3132049" indent="0">
              <a:buNone/>
              <a:defRPr sz="4567"/>
            </a:lvl4pPr>
            <a:lvl5pPr marL="4176065" indent="0">
              <a:buNone/>
              <a:defRPr sz="4567"/>
            </a:lvl5pPr>
            <a:lvl6pPr marL="5220081" indent="0">
              <a:buNone/>
              <a:defRPr sz="4567"/>
            </a:lvl6pPr>
            <a:lvl7pPr marL="6264097" indent="0">
              <a:buNone/>
              <a:defRPr sz="4567"/>
            </a:lvl7pPr>
            <a:lvl8pPr marL="7308113" indent="0">
              <a:buNone/>
              <a:defRPr sz="4567"/>
            </a:lvl8pPr>
            <a:lvl9pPr marL="8352130" indent="0">
              <a:buNone/>
              <a:defRPr sz="4567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8246" y="9180195"/>
            <a:ext cx="6734469" cy="17007447"/>
          </a:xfrm>
        </p:spPr>
        <p:txBody>
          <a:bodyPr/>
          <a:lstStyle>
            <a:lvl1pPr marL="0" indent="0">
              <a:buNone/>
              <a:defRPr sz="3654"/>
            </a:lvl1pPr>
            <a:lvl2pPr marL="1044016" indent="0">
              <a:buNone/>
              <a:defRPr sz="3197"/>
            </a:lvl2pPr>
            <a:lvl3pPr marL="2088032" indent="0">
              <a:buNone/>
              <a:defRPr sz="2740"/>
            </a:lvl3pPr>
            <a:lvl4pPr marL="3132049" indent="0">
              <a:buNone/>
              <a:defRPr sz="2284"/>
            </a:lvl4pPr>
            <a:lvl5pPr marL="4176065" indent="0">
              <a:buNone/>
              <a:defRPr sz="2284"/>
            </a:lvl5pPr>
            <a:lvl6pPr marL="5220081" indent="0">
              <a:buNone/>
              <a:defRPr sz="2284"/>
            </a:lvl6pPr>
            <a:lvl7pPr marL="6264097" indent="0">
              <a:buNone/>
              <a:defRPr sz="2284"/>
            </a:lvl7pPr>
            <a:lvl8pPr marL="7308113" indent="0">
              <a:buNone/>
              <a:defRPr sz="2284"/>
            </a:lvl8pPr>
            <a:lvl9pPr marL="8352130" indent="0">
              <a:buNone/>
              <a:defRPr sz="2284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7B739-76EE-4173-A5E5-2C84D8376E2B}" type="datetimeFigureOut">
              <a:rPr lang="uk-UA" smtClean="0"/>
              <a:t>18.11.2024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47408-E0E3-43B9-9C3B-1317703FCA2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02418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35527" y="1629208"/>
            <a:ext cx="18009335" cy="59147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35527" y="8146007"/>
            <a:ext cx="18009335" cy="194158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35527" y="28362276"/>
            <a:ext cx="4698087" cy="162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7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7B739-76EE-4173-A5E5-2C84D8376E2B}" type="datetimeFigureOut">
              <a:rPr lang="uk-UA" smtClean="0"/>
              <a:t>18.11.2024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916629" y="28362276"/>
            <a:ext cx="7047131" cy="162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7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4746774" y="28362276"/>
            <a:ext cx="4698087" cy="162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7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D47408-E0E3-43B9-9C3B-1317703FCA2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86608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088032" rtl="0" eaLnBrk="1" latinLnBrk="0" hangingPunct="1">
        <a:lnSpc>
          <a:spcPct val="90000"/>
        </a:lnSpc>
        <a:spcBef>
          <a:spcPct val="0"/>
        </a:spcBef>
        <a:buNone/>
        <a:defRPr sz="1004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22008" indent="-522008" algn="l" defTabSz="2088032" rtl="0" eaLnBrk="1" latinLnBrk="0" hangingPunct="1">
        <a:lnSpc>
          <a:spcPct val="90000"/>
        </a:lnSpc>
        <a:spcBef>
          <a:spcPts val="2284"/>
        </a:spcBef>
        <a:buFont typeface="Arial" panose="020B0604020202020204" pitchFamily="34" charset="0"/>
        <a:buChar char="•"/>
        <a:defRPr sz="6394" kern="1200">
          <a:solidFill>
            <a:schemeClr val="tx1"/>
          </a:solidFill>
          <a:latin typeface="+mn-lt"/>
          <a:ea typeface="+mn-ea"/>
          <a:cs typeface="+mn-cs"/>
        </a:defRPr>
      </a:lvl1pPr>
      <a:lvl2pPr marL="1566024" indent="-522008" algn="l" defTabSz="2088032" rtl="0" eaLnBrk="1" latinLnBrk="0" hangingPunct="1">
        <a:lnSpc>
          <a:spcPct val="90000"/>
        </a:lnSpc>
        <a:spcBef>
          <a:spcPts val="1142"/>
        </a:spcBef>
        <a:buFont typeface="Arial" panose="020B0604020202020204" pitchFamily="34" charset="0"/>
        <a:buChar char="•"/>
        <a:defRPr sz="5480" kern="1200">
          <a:solidFill>
            <a:schemeClr val="tx1"/>
          </a:solidFill>
          <a:latin typeface="+mn-lt"/>
          <a:ea typeface="+mn-ea"/>
          <a:cs typeface="+mn-cs"/>
        </a:defRPr>
      </a:lvl2pPr>
      <a:lvl3pPr marL="2610041" indent="-522008" algn="l" defTabSz="2088032" rtl="0" eaLnBrk="1" latinLnBrk="0" hangingPunct="1">
        <a:lnSpc>
          <a:spcPct val="90000"/>
        </a:lnSpc>
        <a:spcBef>
          <a:spcPts val="1142"/>
        </a:spcBef>
        <a:buFont typeface="Arial" panose="020B0604020202020204" pitchFamily="34" charset="0"/>
        <a:buChar char="•"/>
        <a:defRPr sz="4567" kern="1200">
          <a:solidFill>
            <a:schemeClr val="tx1"/>
          </a:solidFill>
          <a:latin typeface="+mn-lt"/>
          <a:ea typeface="+mn-ea"/>
          <a:cs typeface="+mn-cs"/>
        </a:defRPr>
      </a:lvl3pPr>
      <a:lvl4pPr marL="3654057" indent="-522008" algn="l" defTabSz="2088032" rtl="0" eaLnBrk="1" latinLnBrk="0" hangingPunct="1">
        <a:lnSpc>
          <a:spcPct val="90000"/>
        </a:lnSpc>
        <a:spcBef>
          <a:spcPts val="1142"/>
        </a:spcBef>
        <a:buFont typeface="Arial" panose="020B0604020202020204" pitchFamily="34" charset="0"/>
        <a:buChar char="•"/>
        <a:defRPr sz="4110" kern="1200">
          <a:solidFill>
            <a:schemeClr val="tx1"/>
          </a:solidFill>
          <a:latin typeface="+mn-lt"/>
          <a:ea typeface="+mn-ea"/>
          <a:cs typeface="+mn-cs"/>
        </a:defRPr>
      </a:lvl4pPr>
      <a:lvl5pPr marL="4698073" indent="-522008" algn="l" defTabSz="2088032" rtl="0" eaLnBrk="1" latinLnBrk="0" hangingPunct="1">
        <a:lnSpc>
          <a:spcPct val="90000"/>
        </a:lnSpc>
        <a:spcBef>
          <a:spcPts val="1142"/>
        </a:spcBef>
        <a:buFont typeface="Arial" panose="020B0604020202020204" pitchFamily="34" charset="0"/>
        <a:buChar char="•"/>
        <a:defRPr sz="4110" kern="1200">
          <a:solidFill>
            <a:schemeClr val="tx1"/>
          </a:solidFill>
          <a:latin typeface="+mn-lt"/>
          <a:ea typeface="+mn-ea"/>
          <a:cs typeface="+mn-cs"/>
        </a:defRPr>
      </a:lvl5pPr>
      <a:lvl6pPr marL="5742089" indent="-522008" algn="l" defTabSz="2088032" rtl="0" eaLnBrk="1" latinLnBrk="0" hangingPunct="1">
        <a:lnSpc>
          <a:spcPct val="90000"/>
        </a:lnSpc>
        <a:spcBef>
          <a:spcPts val="1142"/>
        </a:spcBef>
        <a:buFont typeface="Arial" panose="020B0604020202020204" pitchFamily="34" charset="0"/>
        <a:buChar char="•"/>
        <a:defRPr sz="4110" kern="1200">
          <a:solidFill>
            <a:schemeClr val="tx1"/>
          </a:solidFill>
          <a:latin typeface="+mn-lt"/>
          <a:ea typeface="+mn-ea"/>
          <a:cs typeface="+mn-cs"/>
        </a:defRPr>
      </a:lvl6pPr>
      <a:lvl7pPr marL="6786105" indent="-522008" algn="l" defTabSz="2088032" rtl="0" eaLnBrk="1" latinLnBrk="0" hangingPunct="1">
        <a:lnSpc>
          <a:spcPct val="90000"/>
        </a:lnSpc>
        <a:spcBef>
          <a:spcPts val="1142"/>
        </a:spcBef>
        <a:buFont typeface="Arial" panose="020B0604020202020204" pitchFamily="34" charset="0"/>
        <a:buChar char="•"/>
        <a:defRPr sz="4110" kern="1200">
          <a:solidFill>
            <a:schemeClr val="tx1"/>
          </a:solidFill>
          <a:latin typeface="+mn-lt"/>
          <a:ea typeface="+mn-ea"/>
          <a:cs typeface="+mn-cs"/>
        </a:defRPr>
      </a:lvl7pPr>
      <a:lvl8pPr marL="7830122" indent="-522008" algn="l" defTabSz="2088032" rtl="0" eaLnBrk="1" latinLnBrk="0" hangingPunct="1">
        <a:lnSpc>
          <a:spcPct val="90000"/>
        </a:lnSpc>
        <a:spcBef>
          <a:spcPts val="1142"/>
        </a:spcBef>
        <a:buFont typeface="Arial" panose="020B0604020202020204" pitchFamily="34" charset="0"/>
        <a:buChar char="•"/>
        <a:defRPr sz="4110" kern="1200">
          <a:solidFill>
            <a:schemeClr val="tx1"/>
          </a:solidFill>
          <a:latin typeface="+mn-lt"/>
          <a:ea typeface="+mn-ea"/>
          <a:cs typeface="+mn-cs"/>
        </a:defRPr>
      </a:lvl8pPr>
      <a:lvl9pPr marL="8874138" indent="-522008" algn="l" defTabSz="2088032" rtl="0" eaLnBrk="1" latinLnBrk="0" hangingPunct="1">
        <a:lnSpc>
          <a:spcPct val="90000"/>
        </a:lnSpc>
        <a:spcBef>
          <a:spcPts val="1142"/>
        </a:spcBef>
        <a:buFont typeface="Arial" panose="020B0604020202020204" pitchFamily="34" charset="0"/>
        <a:buChar char="•"/>
        <a:defRPr sz="411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88032" rtl="0" eaLnBrk="1" latinLnBrk="0" hangingPunct="1">
        <a:defRPr sz="4110" kern="1200">
          <a:solidFill>
            <a:schemeClr val="tx1"/>
          </a:solidFill>
          <a:latin typeface="+mn-lt"/>
          <a:ea typeface="+mn-ea"/>
          <a:cs typeface="+mn-cs"/>
        </a:defRPr>
      </a:lvl1pPr>
      <a:lvl2pPr marL="1044016" algn="l" defTabSz="2088032" rtl="0" eaLnBrk="1" latinLnBrk="0" hangingPunct="1">
        <a:defRPr sz="4110" kern="1200">
          <a:solidFill>
            <a:schemeClr val="tx1"/>
          </a:solidFill>
          <a:latin typeface="+mn-lt"/>
          <a:ea typeface="+mn-ea"/>
          <a:cs typeface="+mn-cs"/>
        </a:defRPr>
      </a:lvl2pPr>
      <a:lvl3pPr marL="2088032" algn="l" defTabSz="2088032" rtl="0" eaLnBrk="1" latinLnBrk="0" hangingPunct="1">
        <a:defRPr sz="4110" kern="1200">
          <a:solidFill>
            <a:schemeClr val="tx1"/>
          </a:solidFill>
          <a:latin typeface="+mn-lt"/>
          <a:ea typeface="+mn-ea"/>
          <a:cs typeface="+mn-cs"/>
        </a:defRPr>
      </a:lvl3pPr>
      <a:lvl4pPr marL="3132049" algn="l" defTabSz="2088032" rtl="0" eaLnBrk="1" latinLnBrk="0" hangingPunct="1">
        <a:defRPr sz="4110" kern="1200">
          <a:solidFill>
            <a:schemeClr val="tx1"/>
          </a:solidFill>
          <a:latin typeface="+mn-lt"/>
          <a:ea typeface="+mn-ea"/>
          <a:cs typeface="+mn-cs"/>
        </a:defRPr>
      </a:lvl4pPr>
      <a:lvl5pPr marL="4176065" algn="l" defTabSz="2088032" rtl="0" eaLnBrk="1" latinLnBrk="0" hangingPunct="1">
        <a:defRPr sz="4110" kern="1200">
          <a:solidFill>
            <a:schemeClr val="tx1"/>
          </a:solidFill>
          <a:latin typeface="+mn-lt"/>
          <a:ea typeface="+mn-ea"/>
          <a:cs typeface="+mn-cs"/>
        </a:defRPr>
      </a:lvl5pPr>
      <a:lvl6pPr marL="5220081" algn="l" defTabSz="2088032" rtl="0" eaLnBrk="1" latinLnBrk="0" hangingPunct="1">
        <a:defRPr sz="4110" kern="1200">
          <a:solidFill>
            <a:schemeClr val="tx1"/>
          </a:solidFill>
          <a:latin typeface="+mn-lt"/>
          <a:ea typeface="+mn-ea"/>
          <a:cs typeface="+mn-cs"/>
        </a:defRPr>
      </a:lvl6pPr>
      <a:lvl7pPr marL="6264097" algn="l" defTabSz="2088032" rtl="0" eaLnBrk="1" latinLnBrk="0" hangingPunct="1">
        <a:defRPr sz="4110" kern="1200">
          <a:solidFill>
            <a:schemeClr val="tx1"/>
          </a:solidFill>
          <a:latin typeface="+mn-lt"/>
          <a:ea typeface="+mn-ea"/>
          <a:cs typeface="+mn-cs"/>
        </a:defRPr>
      </a:lvl7pPr>
      <a:lvl8pPr marL="7308113" algn="l" defTabSz="2088032" rtl="0" eaLnBrk="1" latinLnBrk="0" hangingPunct="1">
        <a:defRPr sz="4110" kern="1200">
          <a:solidFill>
            <a:schemeClr val="tx1"/>
          </a:solidFill>
          <a:latin typeface="+mn-lt"/>
          <a:ea typeface="+mn-ea"/>
          <a:cs typeface="+mn-cs"/>
        </a:defRPr>
      </a:lvl8pPr>
      <a:lvl9pPr marL="8352130" algn="l" defTabSz="2088032" rtl="0" eaLnBrk="1" latinLnBrk="0" hangingPunct="1">
        <a:defRPr sz="411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50"/>
            </a:gs>
            <a:gs pos="69597">
              <a:srgbClr val="B0C4E6"/>
            </a:gs>
            <a:gs pos="65194">
              <a:srgbClr val="B4C7E7"/>
            </a:gs>
            <a:gs pos="56388">
              <a:srgbClr val="BDCDEA"/>
            </a:gs>
            <a:gs pos="10000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>
            <a:extLst>
              <a:ext uri="{FF2B5EF4-FFF2-40B4-BE49-F238E27FC236}">
                <a16:creationId xmlns:a16="http://schemas.microsoft.com/office/drawing/2014/main" id="{563CE35F-1DE0-46E0-8CF2-2CFC061644F0}"/>
              </a:ext>
            </a:extLst>
          </p:cNvPr>
          <p:cNvSpPr/>
          <p:nvPr/>
        </p:nvSpPr>
        <p:spPr>
          <a:xfrm>
            <a:off x="2610049" y="643689"/>
            <a:ext cx="16548808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altLang="ru-RU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TITLE OF POSTER </a:t>
            </a:r>
          </a:p>
          <a:p>
            <a:pPr algn="ctr"/>
            <a:r>
              <a:rPr lang="pl-PL" altLang="ru-RU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ru-RU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FONT </a:t>
            </a:r>
            <a:r>
              <a:rPr lang="pl-PL" altLang="ru-RU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</a:t>
            </a:r>
            <a:r>
              <a:rPr lang="en-US" altLang="ru-RU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pt</a:t>
            </a:r>
            <a:r>
              <a:rPr lang="pl-PL" altLang="ru-RU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ru-RU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SINGLE LINE SPACING, CAPITAL LETTERS</a:t>
            </a:r>
            <a:r>
              <a:rPr lang="pl-PL" altLang="ru-RU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/>
            <a:r>
              <a:rPr lang="en-US" altLang="ru-RU" sz="28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Author(s) First &amp; Last Name (font </a:t>
            </a:r>
            <a:r>
              <a:rPr lang="pl-PL" altLang="ru-RU" sz="28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</a:t>
            </a:r>
            <a:r>
              <a:rPr lang="en-US" altLang="ru-RU" sz="28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8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pt</a:t>
            </a:r>
            <a:r>
              <a:rPr lang="en-US" altLang="ru-RU" sz="28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italic)</a:t>
            </a:r>
            <a:r>
              <a:rPr lang="pl-PL" altLang="ru-RU" sz="28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24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Full name of educational or scientific institution (organization), city</a:t>
            </a:r>
          </a:p>
          <a:p>
            <a:pPr algn="ctr"/>
            <a:r>
              <a:rPr lang="en-US" sz="24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(font regular </a:t>
            </a:r>
            <a:r>
              <a:rPr lang="pl-PL" sz="24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  <a:r>
              <a:rPr lang="en-US" sz="24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pt</a:t>
            </a:r>
            <a:r>
              <a:rPr lang="pl-PL" sz="24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4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single line spacing, small letters, italic, width alignment)</a:t>
            </a:r>
          </a:p>
        </p:txBody>
      </p:sp>
      <p:sp>
        <p:nvSpPr>
          <p:cNvPr id="7" name="Подзаголовок 2">
            <a:extLst>
              <a:ext uri="{FF2B5EF4-FFF2-40B4-BE49-F238E27FC236}">
                <a16:creationId xmlns:a16="http://schemas.microsoft.com/office/drawing/2014/main" id="{97071A10-4CEB-4C0B-9421-E829456D05C8}"/>
              </a:ext>
            </a:extLst>
          </p:cNvPr>
          <p:cNvSpPr txBox="1">
            <a:spLocks/>
          </p:cNvSpPr>
          <p:nvPr/>
        </p:nvSpPr>
        <p:spPr>
          <a:xfrm>
            <a:off x="584200" y="4932363"/>
            <a:ext cx="7157720" cy="21518145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2088032" rtl="0" eaLnBrk="1" latinLnBrk="0" hangingPunct="1">
              <a:lnSpc>
                <a:spcPct val="90000"/>
              </a:lnSpc>
              <a:spcBef>
                <a:spcPts val="2284"/>
              </a:spcBef>
              <a:buFont typeface="Arial" panose="020B0604020202020204" pitchFamily="34" charset="0"/>
              <a:buNone/>
              <a:defRPr sz="5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44016" indent="0" algn="ctr" defTabSz="2088032" rtl="0" eaLnBrk="1" latinLnBrk="0" hangingPunct="1">
              <a:lnSpc>
                <a:spcPct val="90000"/>
              </a:lnSpc>
              <a:spcBef>
                <a:spcPts val="1142"/>
              </a:spcBef>
              <a:buFont typeface="Arial" panose="020B0604020202020204" pitchFamily="34" charset="0"/>
              <a:buNone/>
              <a:defRPr sz="45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88032" indent="0" algn="ctr" defTabSz="2088032" rtl="0" eaLnBrk="1" latinLnBrk="0" hangingPunct="1">
              <a:lnSpc>
                <a:spcPct val="90000"/>
              </a:lnSpc>
              <a:spcBef>
                <a:spcPts val="1142"/>
              </a:spcBef>
              <a:buFont typeface="Arial" panose="020B0604020202020204" pitchFamily="34" charset="0"/>
              <a:buNone/>
              <a:defRPr sz="411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132049" indent="0" algn="ctr" defTabSz="2088032" rtl="0" eaLnBrk="1" latinLnBrk="0" hangingPunct="1">
              <a:lnSpc>
                <a:spcPct val="90000"/>
              </a:lnSpc>
              <a:spcBef>
                <a:spcPts val="1142"/>
              </a:spcBef>
              <a:buFont typeface="Arial" panose="020B0604020202020204" pitchFamily="34" charset="0"/>
              <a:buNone/>
              <a:defRPr sz="36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76065" indent="0" algn="ctr" defTabSz="2088032" rtl="0" eaLnBrk="1" latinLnBrk="0" hangingPunct="1">
              <a:lnSpc>
                <a:spcPct val="90000"/>
              </a:lnSpc>
              <a:spcBef>
                <a:spcPts val="1142"/>
              </a:spcBef>
              <a:buFont typeface="Arial" panose="020B0604020202020204" pitchFamily="34" charset="0"/>
              <a:buNone/>
              <a:defRPr sz="36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220081" indent="0" algn="ctr" defTabSz="2088032" rtl="0" eaLnBrk="1" latinLnBrk="0" hangingPunct="1">
              <a:lnSpc>
                <a:spcPct val="90000"/>
              </a:lnSpc>
              <a:spcBef>
                <a:spcPts val="1142"/>
              </a:spcBef>
              <a:buFont typeface="Arial" panose="020B0604020202020204" pitchFamily="34" charset="0"/>
              <a:buNone/>
              <a:defRPr sz="36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264097" indent="0" algn="ctr" defTabSz="2088032" rtl="0" eaLnBrk="1" latinLnBrk="0" hangingPunct="1">
              <a:lnSpc>
                <a:spcPct val="90000"/>
              </a:lnSpc>
              <a:spcBef>
                <a:spcPts val="1142"/>
              </a:spcBef>
              <a:buFont typeface="Arial" panose="020B0604020202020204" pitchFamily="34" charset="0"/>
              <a:buNone/>
              <a:defRPr sz="36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308113" indent="0" algn="ctr" defTabSz="2088032" rtl="0" eaLnBrk="1" latinLnBrk="0" hangingPunct="1">
              <a:lnSpc>
                <a:spcPct val="90000"/>
              </a:lnSpc>
              <a:spcBef>
                <a:spcPts val="1142"/>
              </a:spcBef>
              <a:buFont typeface="Arial" panose="020B0604020202020204" pitchFamily="34" charset="0"/>
              <a:buNone/>
              <a:defRPr sz="36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352130" indent="0" algn="ctr" defTabSz="2088032" rtl="0" eaLnBrk="1" latinLnBrk="0" hangingPunct="1">
              <a:lnSpc>
                <a:spcPct val="90000"/>
              </a:lnSpc>
              <a:spcBef>
                <a:spcPts val="1142"/>
              </a:spcBef>
              <a:buFont typeface="Arial" panose="020B0604020202020204" pitchFamily="34" charset="0"/>
              <a:buNone/>
              <a:defRPr sz="36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2941991">
              <a:defRPr/>
            </a:pPr>
            <a:r>
              <a:rPr lang="en-GB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(font</a:t>
            </a:r>
            <a:r>
              <a:rPr lang="pl-PL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26 pt.)</a:t>
            </a:r>
            <a:endParaRPr lang="uk-UA" sz="3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defRPr/>
            </a:pPr>
            <a:endParaRPr lang="pl-PL" sz="2400" dirty="0">
              <a:latin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defRPr/>
            </a:pP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defRPr/>
            </a:pP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defRPr/>
            </a:pP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defRPr/>
            </a:pP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defRPr/>
            </a:pP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defRPr/>
            </a:pP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defRPr/>
            </a:pP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defRPr/>
            </a:pP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defRPr/>
            </a:pP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defRPr/>
            </a:pP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defRPr/>
            </a:pP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defRPr/>
            </a:pP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defRPr/>
            </a:pP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defRPr/>
            </a:pP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defRPr/>
            </a:pP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defRPr/>
            </a:pP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defRPr/>
            </a:pP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defRPr/>
            </a:pP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defRPr/>
            </a:pP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</a:p>
          <a:p>
            <a:pPr defTabSz="2941991">
              <a:defRPr/>
            </a:pPr>
            <a:endParaRPr lang="pl-PL" sz="3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2941991">
              <a:defRPr/>
            </a:pP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 (</a:t>
            </a:r>
            <a:r>
              <a:rPr lang="en-GB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font</a:t>
            </a:r>
            <a:r>
              <a:rPr lang="pl-PL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26 pt.)</a:t>
            </a:r>
            <a:endParaRPr lang="pl-PL" sz="3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defRPr/>
            </a:pPr>
            <a:endParaRPr lang="pl-PL" sz="2000" dirty="0">
              <a:latin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defRPr/>
            </a:pP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endParaRPr lang="pl-PL" sz="2400" dirty="0">
              <a:latin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endParaRPr lang="pl-PL" sz="2400" dirty="0">
              <a:latin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uk-UA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</a:rPr>
              <a:t>Text (20 pt.)</a:t>
            </a:r>
            <a:r>
              <a:rPr lang="pl-PL" sz="24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pl-PL" sz="20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pl-PL" sz="20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endParaRPr lang="pl-PL" sz="2000" dirty="0">
              <a:latin typeface="Times New Roman" panose="02020603050405020304" pitchFamily="18" charset="0"/>
            </a:endParaRPr>
          </a:p>
          <a:p>
            <a:pPr algn="just" defTabSz="2941991">
              <a:defRPr/>
            </a:pPr>
            <a:endParaRPr lang="uk-UA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одзаголовок 2">
            <a:extLst>
              <a:ext uri="{FF2B5EF4-FFF2-40B4-BE49-F238E27FC236}">
                <a16:creationId xmlns:a16="http://schemas.microsoft.com/office/drawing/2014/main" id="{E0DEA269-14BC-429A-AF8C-981785084C75}"/>
              </a:ext>
            </a:extLst>
          </p:cNvPr>
          <p:cNvSpPr txBox="1">
            <a:spLocks/>
          </p:cNvSpPr>
          <p:nvPr/>
        </p:nvSpPr>
        <p:spPr>
          <a:xfrm>
            <a:off x="8023273" y="4810443"/>
            <a:ext cx="12272915" cy="975899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2088032" rtl="0" eaLnBrk="1" latinLnBrk="0" hangingPunct="1">
              <a:lnSpc>
                <a:spcPct val="90000"/>
              </a:lnSpc>
              <a:spcBef>
                <a:spcPts val="2284"/>
              </a:spcBef>
              <a:buFont typeface="Arial" panose="020B0604020202020204" pitchFamily="34" charset="0"/>
              <a:buNone/>
              <a:defRPr sz="5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44016" indent="0" algn="ctr" defTabSz="2088032" rtl="0" eaLnBrk="1" latinLnBrk="0" hangingPunct="1">
              <a:lnSpc>
                <a:spcPct val="90000"/>
              </a:lnSpc>
              <a:spcBef>
                <a:spcPts val="1142"/>
              </a:spcBef>
              <a:buFont typeface="Arial" panose="020B0604020202020204" pitchFamily="34" charset="0"/>
              <a:buNone/>
              <a:defRPr sz="45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88032" indent="0" algn="ctr" defTabSz="2088032" rtl="0" eaLnBrk="1" latinLnBrk="0" hangingPunct="1">
              <a:lnSpc>
                <a:spcPct val="90000"/>
              </a:lnSpc>
              <a:spcBef>
                <a:spcPts val="1142"/>
              </a:spcBef>
              <a:buFont typeface="Arial" panose="020B0604020202020204" pitchFamily="34" charset="0"/>
              <a:buNone/>
              <a:defRPr sz="411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132049" indent="0" algn="ctr" defTabSz="2088032" rtl="0" eaLnBrk="1" latinLnBrk="0" hangingPunct="1">
              <a:lnSpc>
                <a:spcPct val="90000"/>
              </a:lnSpc>
              <a:spcBef>
                <a:spcPts val="1142"/>
              </a:spcBef>
              <a:buFont typeface="Arial" panose="020B0604020202020204" pitchFamily="34" charset="0"/>
              <a:buNone/>
              <a:defRPr sz="36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76065" indent="0" algn="ctr" defTabSz="2088032" rtl="0" eaLnBrk="1" latinLnBrk="0" hangingPunct="1">
              <a:lnSpc>
                <a:spcPct val="90000"/>
              </a:lnSpc>
              <a:spcBef>
                <a:spcPts val="1142"/>
              </a:spcBef>
              <a:buFont typeface="Arial" panose="020B0604020202020204" pitchFamily="34" charset="0"/>
              <a:buNone/>
              <a:defRPr sz="36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220081" indent="0" algn="ctr" defTabSz="2088032" rtl="0" eaLnBrk="1" latinLnBrk="0" hangingPunct="1">
              <a:lnSpc>
                <a:spcPct val="90000"/>
              </a:lnSpc>
              <a:spcBef>
                <a:spcPts val="1142"/>
              </a:spcBef>
              <a:buFont typeface="Arial" panose="020B0604020202020204" pitchFamily="34" charset="0"/>
              <a:buNone/>
              <a:defRPr sz="36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264097" indent="0" algn="ctr" defTabSz="2088032" rtl="0" eaLnBrk="1" latinLnBrk="0" hangingPunct="1">
              <a:lnSpc>
                <a:spcPct val="90000"/>
              </a:lnSpc>
              <a:spcBef>
                <a:spcPts val="1142"/>
              </a:spcBef>
              <a:buFont typeface="Arial" panose="020B0604020202020204" pitchFamily="34" charset="0"/>
              <a:buNone/>
              <a:defRPr sz="36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308113" indent="0" algn="ctr" defTabSz="2088032" rtl="0" eaLnBrk="1" latinLnBrk="0" hangingPunct="1">
              <a:lnSpc>
                <a:spcPct val="90000"/>
              </a:lnSpc>
              <a:spcBef>
                <a:spcPts val="1142"/>
              </a:spcBef>
              <a:buFont typeface="Arial" panose="020B0604020202020204" pitchFamily="34" charset="0"/>
              <a:buNone/>
              <a:defRPr sz="36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352130" indent="0" algn="ctr" defTabSz="2088032" rtl="0" eaLnBrk="1" latinLnBrk="0" hangingPunct="1">
              <a:lnSpc>
                <a:spcPct val="90000"/>
              </a:lnSpc>
              <a:spcBef>
                <a:spcPts val="1142"/>
              </a:spcBef>
              <a:buFont typeface="Arial" panose="020B0604020202020204" pitchFamily="34" charset="0"/>
              <a:buNone/>
              <a:defRPr sz="36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2941991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 (</a:t>
            </a:r>
            <a:r>
              <a:rPr lang="en-GB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font</a:t>
            </a:r>
            <a:r>
              <a:rPr lang="pl-PL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26 pt.)</a:t>
            </a:r>
            <a:endParaRPr lang="pl-PL" sz="2200" dirty="0">
              <a:latin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endParaRPr lang="pl-PL" sz="2200" dirty="0">
              <a:latin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endParaRPr lang="pl-PL" sz="2000" dirty="0">
              <a:latin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pl-PL" sz="2000" dirty="0">
                <a:latin typeface="Times New Roman" panose="02020603050405020304" pitchFamily="18" charset="0"/>
              </a:rPr>
              <a:t> </a:t>
            </a:r>
            <a:endParaRPr lang="uk-UA" sz="2200" dirty="0">
              <a:latin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endParaRPr lang="pl-PL" sz="2000" dirty="0">
              <a:latin typeface="Times New Roman" panose="02020603050405020304" pitchFamily="18" charset="0"/>
            </a:endParaRPr>
          </a:p>
          <a:p>
            <a:pPr algn="just" defTabSz="2941991">
              <a:defRPr/>
            </a:pPr>
            <a:endParaRPr lang="uk-UA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кутник 1">
            <a:extLst>
              <a:ext uri="{FF2B5EF4-FFF2-40B4-BE49-F238E27FC236}">
                <a16:creationId xmlns:a16="http://schemas.microsoft.com/office/drawing/2014/main" id="{6EEA9EB0-5A7B-452A-9F5A-E1E74DCEE4BB}"/>
              </a:ext>
            </a:extLst>
          </p:cNvPr>
          <p:cNvSpPr/>
          <p:nvPr/>
        </p:nvSpPr>
        <p:spPr>
          <a:xfrm>
            <a:off x="8023273" y="24590980"/>
            <a:ext cx="12272914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2941991">
              <a:defRPr/>
            </a:pP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Conclusions (</a:t>
            </a:r>
            <a:r>
              <a:rPr lang="en-GB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font</a:t>
            </a:r>
            <a:r>
              <a:rPr lang="pl-PL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26 pt.)</a:t>
            </a:r>
            <a:endParaRPr lang="pl-PL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endParaRPr lang="pl-PL" sz="2000" dirty="0">
              <a:latin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uk-UA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</a:rPr>
              <a:t>Text (20 pt.)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</a:p>
        </p:txBody>
      </p:sp>
      <p:pic>
        <p:nvPicPr>
          <p:cNvPr id="11" name="Рисунок 22">
            <a:extLst>
              <a:ext uri="{FF2B5EF4-FFF2-40B4-BE49-F238E27FC236}">
                <a16:creationId xmlns:a16="http://schemas.microsoft.com/office/drawing/2014/main" id="{3964D3BD-9C0D-4762-84CC-27F394F1B2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5092" y="13532167"/>
            <a:ext cx="3698268" cy="3293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Рисунок 23">
            <a:extLst>
              <a:ext uri="{FF2B5EF4-FFF2-40B4-BE49-F238E27FC236}">
                <a16:creationId xmlns:a16="http://schemas.microsoft.com/office/drawing/2014/main" id="{68E18686-9AEF-45B3-B747-16A6BF5914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24713" y="13515998"/>
            <a:ext cx="3698268" cy="329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Рисунок 24">
            <a:extLst>
              <a:ext uri="{FF2B5EF4-FFF2-40B4-BE49-F238E27FC236}">
                <a16:creationId xmlns:a16="http://schemas.microsoft.com/office/drawing/2014/main" id="{C5E45210-1A34-4D8B-AEA6-097123D64B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04334" y="13510634"/>
            <a:ext cx="3698268" cy="329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кутник 2">
            <a:extLst>
              <a:ext uri="{FF2B5EF4-FFF2-40B4-BE49-F238E27FC236}">
                <a16:creationId xmlns:a16="http://schemas.microsoft.com/office/drawing/2014/main" id="{E6FDA35C-E84B-4305-A782-36C1BAED6ECC}"/>
              </a:ext>
            </a:extLst>
          </p:cNvPr>
          <p:cNvSpPr/>
          <p:nvPr/>
        </p:nvSpPr>
        <p:spPr>
          <a:xfrm>
            <a:off x="7918770" y="16489809"/>
            <a:ext cx="10439400" cy="89255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alt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	          						       b								     c</a:t>
            </a:r>
            <a:endParaRPr lang="en-US" altLang="uk-UA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alt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</a:t>
            </a:r>
            <a:r>
              <a:rPr lang="uk-UA" alt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l-PL" alt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alt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l-PL" alt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 (18 pt) Text (18 pt) Text (18 pt) Text (18 pt) </a:t>
            </a:r>
            <a:r>
              <a:rPr lang="pl-PL" alt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pl-PL" alt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Text (18 pt) Text (18 pt) ; b) Text (18 pt) Text (18 pt) ; c) Text (18 pt) Text (18 pt) </a:t>
            </a:r>
            <a:endParaRPr lang="uk-UA" alt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кутник 4">
            <a:extLst>
              <a:ext uri="{FF2B5EF4-FFF2-40B4-BE49-F238E27FC236}">
                <a16:creationId xmlns:a16="http://schemas.microsoft.com/office/drawing/2014/main" id="{DA1A15C9-3F98-4B71-8C85-BF2A4F618B3B}"/>
              </a:ext>
            </a:extLst>
          </p:cNvPr>
          <p:cNvSpPr/>
          <p:nvPr/>
        </p:nvSpPr>
        <p:spPr>
          <a:xfrm>
            <a:off x="7892621" y="17527082"/>
            <a:ext cx="102617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altLang="uk-UA" sz="2000" b="1" dirty="0">
                <a:latin typeface="Times New Roman" panose="02020603050405020304" pitchFamily="18" charset="0"/>
                <a:cs typeface="Calibri" panose="020F0502020204030204" pitchFamily="34" charset="0"/>
              </a:rPr>
              <a:t>Table 2. Text (20 pt) Text (20 pt) Text (20 pt) Text (20 pt) Text (20 pt) Text (20 pt) Text (20 pt)</a:t>
            </a:r>
            <a:endParaRPr lang="uk-UA" sz="2000" dirty="0"/>
          </a:p>
        </p:txBody>
      </p:sp>
      <p:graphicFrame>
        <p:nvGraphicFramePr>
          <p:cNvPr id="15" name="Таблиця 14">
            <a:extLst>
              <a:ext uri="{FF2B5EF4-FFF2-40B4-BE49-F238E27FC236}">
                <a16:creationId xmlns:a16="http://schemas.microsoft.com/office/drawing/2014/main" id="{0F1D1F7E-7C69-4F20-B79D-A02B9A8353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4352144"/>
              </p:ext>
            </p:extLst>
          </p:nvPr>
        </p:nvGraphicFramePr>
        <p:xfrm>
          <a:off x="7945092" y="18141922"/>
          <a:ext cx="11657514" cy="2743845"/>
        </p:xfrm>
        <a:graphic>
          <a:graphicData uri="http://schemas.openxmlformats.org/drawingml/2006/table">
            <a:tbl>
              <a:tblPr firstRow="1" firstCol="1" bandRow="1" bandCol="1">
                <a:tableStyleId>{F5AB1C69-6EDB-4FF4-983F-18BD219EF322}</a:tableStyleId>
              </a:tblPr>
              <a:tblGrid>
                <a:gridCol w="1277196">
                  <a:extLst>
                    <a:ext uri="{9D8B030D-6E8A-4147-A177-3AD203B41FA5}">
                      <a16:colId xmlns:a16="http://schemas.microsoft.com/office/drawing/2014/main" val="3769485663"/>
                    </a:ext>
                  </a:extLst>
                </a:gridCol>
                <a:gridCol w="798486">
                  <a:extLst>
                    <a:ext uri="{9D8B030D-6E8A-4147-A177-3AD203B41FA5}">
                      <a16:colId xmlns:a16="http://schemas.microsoft.com/office/drawing/2014/main" val="1662512349"/>
                    </a:ext>
                  </a:extLst>
                </a:gridCol>
                <a:gridCol w="798486">
                  <a:extLst>
                    <a:ext uri="{9D8B030D-6E8A-4147-A177-3AD203B41FA5}">
                      <a16:colId xmlns:a16="http://schemas.microsoft.com/office/drawing/2014/main" val="2065067794"/>
                    </a:ext>
                  </a:extLst>
                </a:gridCol>
                <a:gridCol w="798486">
                  <a:extLst>
                    <a:ext uri="{9D8B030D-6E8A-4147-A177-3AD203B41FA5}">
                      <a16:colId xmlns:a16="http://schemas.microsoft.com/office/drawing/2014/main" val="1828289700"/>
                    </a:ext>
                  </a:extLst>
                </a:gridCol>
                <a:gridCol w="798486">
                  <a:extLst>
                    <a:ext uri="{9D8B030D-6E8A-4147-A177-3AD203B41FA5}">
                      <a16:colId xmlns:a16="http://schemas.microsoft.com/office/drawing/2014/main" val="610514435"/>
                    </a:ext>
                  </a:extLst>
                </a:gridCol>
                <a:gridCol w="798486">
                  <a:extLst>
                    <a:ext uri="{9D8B030D-6E8A-4147-A177-3AD203B41FA5}">
                      <a16:colId xmlns:a16="http://schemas.microsoft.com/office/drawing/2014/main" val="3428410921"/>
                    </a:ext>
                  </a:extLst>
                </a:gridCol>
                <a:gridCol w="798486">
                  <a:extLst>
                    <a:ext uri="{9D8B030D-6E8A-4147-A177-3AD203B41FA5}">
                      <a16:colId xmlns:a16="http://schemas.microsoft.com/office/drawing/2014/main" val="4222617599"/>
                    </a:ext>
                  </a:extLst>
                </a:gridCol>
                <a:gridCol w="798486">
                  <a:extLst>
                    <a:ext uri="{9D8B030D-6E8A-4147-A177-3AD203B41FA5}">
                      <a16:colId xmlns:a16="http://schemas.microsoft.com/office/drawing/2014/main" val="4197778888"/>
                    </a:ext>
                  </a:extLst>
                </a:gridCol>
                <a:gridCol w="798486">
                  <a:extLst>
                    <a:ext uri="{9D8B030D-6E8A-4147-A177-3AD203B41FA5}">
                      <a16:colId xmlns:a16="http://schemas.microsoft.com/office/drawing/2014/main" val="3236402651"/>
                    </a:ext>
                  </a:extLst>
                </a:gridCol>
                <a:gridCol w="798486">
                  <a:extLst>
                    <a:ext uri="{9D8B030D-6E8A-4147-A177-3AD203B41FA5}">
                      <a16:colId xmlns:a16="http://schemas.microsoft.com/office/drawing/2014/main" val="2282861370"/>
                    </a:ext>
                  </a:extLst>
                </a:gridCol>
                <a:gridCol w="798486">
                  <a:extLst>
                    <a:ext uri="{9D8B030D-6E8A-4147-A177-3AD203B41FA5}">
                      <a16:colId xmlns:a16="http://schemas.microsoft.com/office/drawing/2014/main" val="2598626652"/>
                    </a:ext>
                  </a:extLst>
                </a:gridCol>
                <a:gridCol w="798486">
                  <a:extLst>
                    <a:ext uri="{9D8B030D-6E8A-4147-A177-3AD203B41FA5}">
                      <a16:colId xmlns:a16="http://schemas.microsoft.com/office/drawing/2014/main" val="77167522"/>
                    </a:ext>
                  </a:extLst>
                </a:gridCol>
                <a:gridCol w="798486">
                  <a:extLst>
                    <a:ext uri="{9D8B030D-6E8A-4147-A177-3AD203B41FA5}">
                      <a16:colId xmlns:a16="http://schemas.microsoft.com/office/drawing/2014/main" val="1955706911"/>
                    </a:ext>
                  </a:extLst>
                </a:gridCol>
                <a:gridCol w="798486">
                  <a:extLst>
                    <a:ext uri="{9D8B030D-6E8A-4147-A177-3AD203B41FA5}">
                      <a16:colId xmlns:a16="http://schemas.microsoft.com/office/drawing/2014/main" val="3696915945"/>
                    </a:ext>
                  </a:extLst>
                </a:gridCol>
              </a:tblGrid>
              <a:tr h="182923"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Text (12 pt)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Text (12 pt)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b"/>
                </a:tc>
                <a:extLst>
                  <a:ext uri="{0D108BD9-81ED-4DB2-BD59-A6C34878D82A}">
                    <a16:rowId xmlns:a16="http://schemas.microsoft.com/office/drawing/2014/main" val="821922801"/>
                  </a:ext>
                </a:extLst>
              </a:tr>
              <a:tr h="1829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Text (12 pt)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Text (12 pt)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extLst>
                  <a:ext uri="{0D108BD9-81ED-4DB2-BD59-A6C34878D82A}">
                    <a16:rowId xmlns:a16="http://schemas.microsoft.com/office/drawing/2014/main" val="1244681631"/>
                  </a:ext>
                </a:extLst>
              </a:tr>
              <a:tr h="182923">
                <a:tc>
                  <a:txBody>
                    <a:bodyPr/>
                    <a:lstStyle/>
                    <a:p>
                      <a:pPr marL="0" marR="0" lvl="0" indent="0" algn="ctr" defTabSz="208803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Text (12 pt)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17781" marR="1778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Text (12 pt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extLst>
                  <a:ext uri="{0D108BD9-81ED-4DB2-BD59-A6C34878D82A}">
                    <a16:rowId xmlns:a16="http://schemas.microsoft.com/office/drawing/2014/main" val="81058489"/>
                  </a:ext>
                </a:extLst>
              </a:tr>
              <a:tr h="182923">
                <a:tc>
                  <a:txBody>
                    <a:bodyPr/>
                    <a:lstStyle/>
                    <a:p>
                      <a:pPr marL="0" marR="0" lvl="0" indent="0" algn="ctr" defTabSz="208803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Text (12 pt)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17781" marR="1778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Text (12 pt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extLst>
                  <a:ext uri="{0D108BD9-81ED-4DB2-BD59-A6C34878D82A}">
                    <a16:rowId xmlns:a16="http://schemas.microsoft.com/office/drawing/2014/main" val="1247847053"/>
                  </a:ext>
                </a:extLst>
              </a:tr>
              <a:tr h="182923">
                <a:tc>
                  <a:txBody>
                    <a:bodyPr/>
                    <a:lstStyle/>
                    <a:p>
                      <a:pPr marL="0" marR="0" lvl="0" indent="0" algn="ctr" defTabSz="208803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Text (12 pt)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17781" marR="1778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Text (12 pt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extLst>
                  <a:ext uri="{0D108BD9-81ED-4DB2-BD59-A6C34878D82A}">
                    <a16:rowId xmlns:a16="http://schemas.microsoft.com/office/drawing/2014/main" val="1192001848"/>
                  </a:ext>
                </a:extLst>
              </a:tr>
              <a:tr h="182923">
                <a:tc>
                  <a:txBody>
                    <a:bodyPr/>
                    <a:lstStyle/>
                    <a:p>
                      <a:pPr marL="0" marR="0" lvl="0" indent="0" algn="ctr" defTabSz="208803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Text (12 pt)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17781" marR="1778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Text (12 pt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extLst>
                  <a:ext uri="{0D108BD9-81ED-4DB2-BD59-A6C34878D82A}">
                    <a16:rowId xmlns:a16="http://schemas.microsoft.com/office/drawing/2014/main" val="1288605878"/>
                  </a:ext>
                </a:extLst>
              </a:tr>
              <a:tr h="182923">
                <a:tc>
                  <a:txBody>
                    <a:bodyPr/>
                    <a:lstStyle/>
                    <a:p>
                      <a:pPr marL="0" marR="0" lvl="0" indent="0" algn="ctr" defTabSz="208803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Text (12 pt)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17781" marR="1778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Text (12 pt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extLst>
                  <a:ext uri="{0D108BD9-81ED-4DB2-BD59-A6C34878D82A}">
                    <a16:rowId xmlns:a16="http://schemas.microsoft.com/office/drawing/2014/main" val="1437223467"/>
                  </a:ext>
                </a:extLst>
              </a:tr>
              <a:tr h="182923">
                <a:tc>
                  <a:txBody>
                    <a:bodyPr/>
                    <a:lstStyle/>
                    <a:p>
                      <a:pPr marL="0" marR="0" lvl="0" indent="0" algn="ctr" defTabSz="208803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Text (12 pt)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17781" marR="1778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Text (12 pt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extLst>
                  <a:ext uri="{0D108BD9-81ED-4DB2-BD59-A6C34878D82A}">
                    <a16:rowId xmlns:a16="http://schemas.microsoft.com/office/drawing/2014/main" val="2724007932"/>
                  </a:ext>
                </a:extLst>
              </a:tr>
              <a:tr h="182923">
                <a:tc>
                  <a:txBody>
                    <a:bodyPr/>
                    <a:lstStyle/>
                    <a:p>
                      <a:pPr marL="0" marR="0" lvl="0" indent="0" algn="ctr" defTabSz="208803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Text (12 pt)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17781" marR="1778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Text (12 pt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extLst>
                  <a:ext uri="{0D108BD9-81ED-4DB2-BD59-A6C34878D82A}">
                    <a16:rowId xmlns:a16="http://schemas.microsoft.com/office/drawing/2014/main" val="1728532090"/>
                  </a:ext>
                </a:extLst>
              </a:tr>
              <a:tr h="182923">
                <a:tc>
                  <a:txBody>
                    <a:bodyPr/>
                    <a:lstStyle/>
                    <a:p>
                      <a:pPr marL="0" marR="0" lvl="0" indent="0" algn="ctr" defTabSz="208803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Text (12 pt)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17781" marR="1778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Text (12 pt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extLst>
                  <a:ext uri="{0D108BD9-81ED-4DB2-BD59-A6C34878D82A}">
                    <a16:rowId xmlns:a16="http://schemas.microsoft.com/office/drawing/2014/main" val="2936183129"/>
                  </a:ext>
                </a:extLst>
              </a:tr>
              <a:tr h="182923">
                <a:tc>
                  <a:txBody>
                    <a:bodyPr/>
                    <a:lstStyle/>
                    <a:p>
                      <a:pPr marL="0" marR="0" lvl="0" indent="0" algn="ctr" defTabSz="208803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Text (12 pt)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17781" marR="1778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Text (12 pt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extLst>
                  <a:ext uri="{0D108BD9-81ED-4DB2-BD59-A6C34878D82A}">
                    <a16:rowId xmlns:a16="http://schemas.microsoft.com/office/drawing/2014/main" val="101555425"/>
                  </a:ext>
                </a:extLst>
              </a:tr>
              <a:tr h="182923">
                <a:tc>
                  <a:txBody>
                    <a:bodyPr/>
                    <a:lstStyle/>
                    <a:p>
                      <a:pPr marL="0" marR="0" lvl="0" indent="0" algn="ctr" defTabSz="208803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Text (12 pt)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17781" marR="1778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Text (12 pt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extLst>
                  <a:ext uri="{0D108BD9-81ED-4DB2-BD59-A6C34878D82A}">
                    <a16:rowId xmlns:a16="http://schemas.microsoft.com/office/drawing/2014/main" val="1543846500"/>
                  </a:ext>
                </a:extLst>
              </a:tr>
              <a:tr h="182923">
                <a:tc>
                  <a:txBody>
                    <a:bodyPr/>
                    <a:lstStyle/>
                    <a:p>
                      <a:pPr marL="0" marR="0" lvl="0" indent="0" algn="ctr" defTabSz="208803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Text (12 pt)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17781" marR="1778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Text (12 pt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extLst>
                  <a:ext uri="{0D108BD9-81ED-4DB2-BD59-A6C34878D82A}">
                    <a16:rowId xmlns:a16="http://schemas.microsoft.com/office/drawing/2014/main" val="2286129435"/>
                  </a:ext>
                </a:extLst>
              </a:tr>
              <a:tr h="182923">
                <a:tc>
                  <a:txBody>
                    <a:bodyPr/>
                    <a:lstStyle/>
                    <a:p>
                      <a:pPr marL="0" marR="0" lvl="0" indent="0" algn="ctr" defTabSz="208803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Text (12 pt)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17781" marR="1778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Text (12 pt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extLst>
                  <a:ext uri="{0D108BD9-81ED-4DB2-BD59-A6C34878D82A}">
                    <a16:rowId xmlns:a16="http://schemas.microsoft.com/office/drawing/2014/main" val="10745045"/>
                  </a:ext>
                </a:extLst>
              </a:tr>
              <a:tr h="182923">
                <a:tc>
                  <a:txBody>
                    <a:bodyPr/>
                    <a:lstStyle/>
                    <a:p>
                      <a:pPr marL="0" marR="0" lvl="0" indent="0" algn="ctr" defTabSz="208803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Text (12 pt)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17781" marR="1778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Text (12 pt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extLst>
                  <a:ext uri="{0D108BD9-81ED-4DB2-BD59-A6C34878D82A}">
                    <a16:rowId xmlns:a16="http://schemas.microsoft.com/office/drawing/2014/main" val="1448313010"/>
                  </a:ext>
                </a:extLst>
              </a:tr>
            </a:tbl>
          </a:graphicData>
        </a:graphic>
      </p:graphicFrame>
      <p:graphicFrame>
        <p:nvGraphicFramePr>
          <p:cNvPr id="16" name="Таблиця 15">
            <a:extLst>
              <a:ext uri="{FF2B5EF4-FFF2-40B4-BE49-F238E27FC236}">
                <a16:creationId xmlns:a16="http://schemas.microsoft.com/office/drawing/2014/main" id="{BED873B9-E1B4-4462-A53F-23C22B512D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9375145"/>
              </p:ext>
            </p:extLst>
          </p:nvPr>
        </p:nvGraphicFramePr>
        <p:xfrm>
          <a:off x="483268" y="26874269"/>
          <a:ext cx="6866598" cy="2743845"/>
        </p:xfrm>
        <a:graphic>
          <a:graphicData uri="http://schemas.openxmlformats.org/drawingml/2006/table">
            <a:tbl>
              <a:tblPr firstRow="1" firstCol="1" bandRow="1" bandCol="1">
                <a:tableStyleId>{F5AB1C69-6EDB-4FF4-983F-18BD219EF322}</a:tableStyleId>
              </a:tblPr>
              <a:tblGrid>
                <a:gridCol w="1277196">
                  <a:extLst>
                    <a:ext uri="{9D8B030D-6E8A-4147-A177-3AD203B41FA5}">
                      <a16:colId xmlns:a16="http://schemas.microsoft.com/office/drawing/2014/main" val="1799081391"/>
                    </a:ext>
                  </a:extLst>
                </a:gridCol>
                <a:gridCol w="798486">
                  <a:extLst>
                    <a:ext uri="{9D8B030D-6E8A-4147-A177-3AD203B41FA5}">
                      <a16:colId xmlns:a16="http://schemas.microsoft.com/office/drawing/2014/main" val="3036244107"/>
                    </a:ext>
                  </a:extLst>
                </a:gridCol>
                <a:gridCol w="798486">
                  <a:extLst>
                    <a:ext uri="{9D8B030D-6E8A-4147-A177-3AD203B41FA5}">
                      <a16:colId xmlns:a16="http://schemas.microsoft.com/office/drawing/2014/main" val="670156516"/>
                    </a:ext>
                  </a:extLst>
                </a:gridCol>
                <a:gridCol w="798486">
                  <a:extLst>
                    <a:ext uri="{9D8B030D-6E8A-4147-A177-3AD203B41FA5}">
                      <a16:colId xmlns:a16="http://schemas.microsoft.com/office/drawing/2014/main" val="445166508"/>
                    </a:ext>
                  </a:extLst>
                </a:gridCol>
                <a:gridCol w="798486">
                  <a:extLst>
                    <a:ext uri="{9D8B030D-6E8A-4147-A177-3AD203B41FA5}">
                      <a16:colId xmlns:a16="http://schemas.microsoft.com/office/drawing/2014/main" val="420191411"/>
                    </a:ext>
                  </a:extLst>
                </a:gridCol>
                <a:gridCol w="798486">
                  <a:extLst>
                    <a:ext uri="{9D8B030D-6E8A-4147-A177-3AD203B41FA5}">
                      <a16:colId xmlns:a16="http://schemas.microsoft.com/office/drawing/2014/main" val="754598815"/>
                    </a:ext>
                  </a:extLst>
                </a:gridCol>
                <a:gridCol w="798486">
                  <a:extLst>
                    <a:ext uri="{9D8B030D-6E8A-4147-A177-3AD203B41FA5}">
                      <a16:colId xmlns:a16="http://schemas.microsoft.com/office/drawing/2014/main" val="1575017326"/>
                    </a:ext>
                  </a:extLst>
                </a:gridCol>
                <a:gridCol w="798486">
                  <a:extLst>
                    <a:ext uri="{9D8B030D-6E8A-4147-A177-3AD203B41FA5}">
                      <a16:colId xmlns:a16="http://schemas.microsoft.com/office/drawing/2014/main" val="3810949974"/>
                    </a:ext>
                  </a:extLst>
                </a:gridCol>
              </a:tblGrid>
              <a:tr h="182923"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Text (12 pt)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Text (12 pt)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b"/>
                </a:tc>
                <a:extLst>
                  <a:ext uri="{0D108BD9-81ED-4DB2-BD59-A6C34878D82A}">
                    <a16:rowId xmlns:a16="http://schemas.microsoft.com/office/drawing/2014/main" val="1869435488"/>
                  </a:ext>
                </a:extLst>
              </a:tr>
              <a:tr h="1829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Text (12 pt)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Text (12 pt)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extLst>
                  <a:ext uri="{0D108BD9-81ED-4DB2-BD59-A6C34878D82A}">
                    <a16:rowId xmlns:a16="http://schemas.microsoft.com/office/drawing/2014/main" val="4225806562"/>
                  </a:ext>
                </a:extLst>
              </a:tr>
              <a:tr h="182923">
                <a:tc>
                  <a:txBody>
                    <a:bodyPr/>
                    <a:lstStyle/>
                    <a:p>
                      <a:pPr marL="0" marR="0" lvl="0" indent="0" algn="ctr" defTabSz="208803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Text (12 pt)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17781" marR="1778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Text (12 pt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extLst>
                  <a:ext uri="{0D108BD9-81ED-4DB2-BD59-A6C34878D82A}">
                    <a16:rowId xmlns:a16="http://schemas.microsoft.com/office/drawing/2014/main" val="2827133073"/>
                  </a:ext>
                </a:extLst>
              </a:tr>
              <a:tr h="182923">
                <a:tc>
                  <a:txBody>
                    <a:bodyPr/>
                    <a:lstStyle/>
                    <a:p>
                      <a:pPr marL="0" marR="0" lvl="0" indent="0" algn="ctr" defTabSz="208803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Text (12 pt)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17781" marR="1778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Text (12 pt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extLst>
                  <a:ext uri="{0D108BD9-81ED-4DB2-BD59-A6C34878D82A}">
                    <a16:rowId xmlns:a16="http://schemas.microsoft.com/office/drawing/2014/main" val="1353667922"/>
                  </a:ext>
                </a:extLst>
              </a:tr>
              <a:tr h="182923">
                <a:tc>
                  <a:txBody>
                    <a:bodyPr/>
                    <a:lstStyle/>
                    <a:p>
                      <a:pPr marL="0" marR="0" lvl="0" indent="0" algn="ctr" defTabSz="208803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Text (12 pt)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17781" marR="1778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Text (12 pt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extLst>
                  <a:ext uri="{0D108BD9-81ED-4DB2-BD59-A6C34878D82A}">
                    <a16:rowId xmlns:a16="http://schemas.microsoft.com/office/drawing/2014/main" val="810315674"/>
                  </a:ext>
                </a:extLst>
              </a:tr>
              <a:tr h="182923">
                <a:tc>
                  <a:txBody>
                    <a:bodyPr/>
                    <a:lstStyle/>
                    <a:p>
                      <a:pPr marL="0" marR="0" lvl="0" indent="0" algn="ctr" defTabSz="208803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Text (12 pt)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17781" marR="1778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Text (12 pt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extLst>
                  <a:ext uri="{0D108BD9-81ED-4DB2-BD59-A6C34878D82A}">
                    <a16:rowId xmlns:a16="http://schemas.microsoft.com/office/drawing/2014/main" val="2374740421"/>
                  </a:ext>
                </a:extLst>
              </a:tr>
              <a:tr h="182923">
                <a:tc>
                  <a:txBody>
                    <a:bodyPr/>
                    <a:lstStyle/>
                    <a:p>
                      <a:pPr marL="0" marR="0" lvl="0" indent="0" algn="ctr" defTabSz="208803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Text (12 pt)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17781" marR="1778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Text (12 pt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extLst>
                  <a:ext uri="{0D108BD9-81ED-4DB2-BD59-A6C34878D82A}">
                    <a16:rowId xmlns:a16="http://schemas.microsoft.com/office/drawing/2014/main" val="2494852701"/>
                  </a:ext>
                </a:extLst>
              </a:tr>
              <a:tr h="182923">
                <a:tc>
                  <a:txBody>
                    <a:bodyPr/>
                    <a:lstStyle/>
                    <a:p>
                      <a:pPr marL="0" marR="0" lvl="0" indent="0" algn="ctr" defTabSz="208803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Text (12 pt)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17781" marR="1778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Text (12 pt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extLst>
                  <a:ext uri="{0D108BD9-81ED-4DB2-BD59-A6C34878D82A}">
                    <a16:rowId xmlns:a16="http://schemas.microsoft.com/office/drawing/2014/main" val="1831251562"/>
                  </a:ext>
                </a:extLst>
              </a:tr>
              <a:tr h="182923">
                <a:tc>
                  <a:txBody>
                    <a:bodyPr/>
                    <a:lstStyle/>
                    <a:p>
                      <a:pPr marL="0" marR="0" lvl="0" indent="0" algn="ctr" defTabSz="208803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Text (12 pt)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17781" marR="1778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Text (12 pt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extLst>
                  <a:ext uri="{0D108BD9-81ED-4DB2-BD59-A6C34878D82A}">
                    <a16:rowId xmlns:a16="http://schemas.microsoft.com/office/drawing/2014/main" val="177170181"/>
                  </a:ext>
                </a:extLst>
              </a:tr>
              <a:tr h="182923">
                <a:tc>
                  <a:txBody>
                    <a:bodyPr/>
                    <a:lstStyle/>
                    <a:p>
                      <a:pPr marL="0" marR="0" lvl="0" indent="0" algn="ctr" defTabSz="208803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Text (12 pt)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17781" marR="1778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Text (12 pt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extLst>
                  <a:ext uri="{0D108BD9-81ED-4DB2-BD59-A6C34878D82A}">
                    <a16:rowId xmlns:a16="http://schemas.microsoft.com/office/drawing/2014/main" val="3046810069"/>
                  </a:ext>
                </a:extLst>
              </a:tr>
              <a:tr h="182923">
                <a:tc>
                  <a:txBody>
                    <a:bodyPr/>
                    <a:lstStyle/>
                    <a:p>
                      <a:pPr marL="0" marR="0" lvl="0" indent="0" algn="ctr" defTabSz="208803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Text (12 pt)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17781" marR="1778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Text (12 pt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extLst>
                  <a:ext uri="{0D108BD9-81ED-4DB2-BD59-A6C34878D82A}">
                    <a16:rowId xmlns:a16="http://schemas.microsoft.com/office/drawing/2014/main" val="4149334928"/>
                  </a:ext>
                </a:extLst>
              </a:tr>
              <a:tr h="182923">
                <a:tc>
                  <a:txBody>
                    <a:bodyPr/>
                    <a:lstStyle/>
                    <a:p>
                      <a:pPr marL="0" marR="0" lvl="0" indent="0" algn="ctr" defTabSz="208803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Text (12 pt)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17781" marR="1778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Text (12 pt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extLst>
                  <a:ext uri="{0D108BD9-81ED-4DB2-BD59-A6C34878D82A}">
                    <a16:rowId xmlns:a16="http://schemas.microsoft.com/office/drawing/2014/main" val="1788296445"/>
                  </a:ext>
                </a:extLst>
              </a:tr>
              <a:tr h="182923">
                <a:tc>
                  <a:txBody>
                    <a:bodyPr/>
                    <a:lstStyle/>
                    <a:p>
                      <a:pPr marL="0" marR="0" lvl="0" indent="0" algn="ctr" defTabSz="208803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Text (12 pt)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17781" marR="1778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Text (12 pt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extLst>
                  <a:ext uri="{0D108BD9-81ED-4DB2-BD59-A6C34878D82A}">
                    <a16:rowId xmlns:a16="http://schemas.microsoft.com/office/drawing/2014/main" val="2107054068"/>
                  </a:ext>
                </a:extLst>
              </a:tr>
              <a:tr h="182923">
                <a:tc>
                  <a:txBody>
                    <a:bodyPr/>
                    <a:lstStyle/>
                    <a:p>
                      <a:pPr marL="0" marR="0" lvl="0" indent="0" algn="ctr" defTabSz="208803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Text (12 pt)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17781" marR="1778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Text (12 pt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extLst>
                  <a:ext uri="{0D108BD9-81ED-4DB2-BD59-A6C34878D82A}">
                    <a16:rowId xmlns:a16="http://schemas.microsoft.com/office/drawing/2014/main" val="131949398"/>
                  </a:ext>
                </a:extLst>
              </a:tr>
              <a:tr h="182923">
                <a:tc>
                  <a:txBody>
                    <a:bodyPr/>
                    <a:lstStyle/>
                    <a:p>
                      <a:pPr marL="0" marR="0" lvl="0" indent="0" algn="ctr" defTabSz="208803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Text (12 pt)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17781" marR="1778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Text (12 pt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extLst>
                  <a:ext uri="{0D108BD9-81ED-4DB2-BD59-A6C34878D82A}">
                    <a16:rowId xmlns:a16="http://schemas.microsoft.com/office/drawing/2014/main" val="1858625713"/>
                  </a:ext>
                </a:extLst>
              </a:tr>
            </a:tbl>
          </a:graphicData>
        </a:graphic>
      </p:graphicFrame>
      <p:sp>
        <p:nvSpPr>
          <p:cNvPr id="17" name="Прямокутник 16">
            <a:extLst>
              <a:ext uri="{FF2B5EF4-FFF2-40B4-BE49-F238E27FC236}">
                <a16:creationId xmlns:a16="http://schemas.microsoft.com/office/drawing/2014/main" id="{A6F10663-3C57-477D-8705-2760586BB712}"/>
              </a:ext>
            </a:extLst>
          </p:cNvPr>
          <p:cNvSpPr/>
          <p:nvPr/>
        </p:nvSpPr>
        <p:spPr>
          <a:xfrm>
            <a:off x="728772" y="26096565"/>
            <a:ext cx="637559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altLang="uk-UA" sz="2000" b="1" dirty="0">
                <a:latin typeface="Times New Roman" panose="02020603050405020304" pitchFamily="18" charset="0"/>
                <a:cs typeface="Calibri" panose="020F0502020204030204" pitchFamily="34" charset="0"/>
              </a:rPr>
              <a:t>Table 1. Text (20 pt) Text (20 pt) Text (20 pt) Text (20 pt) </a:t>
            </a:r>
          </a:p>
          <a:p>
            <a:pPr algn="ctr"/>
            <a:r>
              <a:rPr lang="pl-PL" altLang="uk-UA" sz="2000" b="1" dirty="0">
                <a:latin typeface="Times New Roman" panose="02020603050405020304" pitchFamily="18" charset="0"/>
                <a:cs typeface="Calibri" panose="020F0502020204030204" pitchFamily="34" charset="0"/>
              </a:rPr>
              <a:t>Text (20 pt) Text (20 pt) Text (20 pt)</a:t>
            </a:r>
            <a:endParaRPr lang="uk-UA" sz="2000" dirty="0"/>
          </a:p>
        </p:txBody>
      </p:sp>
      <p:graphicFrame>
        <p:nvGraphicFramePr>
          <p:cNvPr id="18" name="Таблиця 17">
            <a:extLst>
              <a:ext uri="{FF2B5EF4-FFF2-40B4-BE49-F238E27FC236}">
                <a16:creationId xmlns:a16="http://schemas.microsoft.com/office/drawing/2014/main" id="{EE4B5A14-3B79-4E0D-90B2-504C1C5865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2473283"/>
              </p:ext>
            </p:extLst>
          </p:nvPr>
        </p:nvGraphicFramePr>
        <p:xfrm>
          <a:off x="8023273" y="21645328"/>
          <a:ext cx="11657514" cy="2743845"/>
        </p:xfrm>
        <a:graphic>
          <a:graphicData uri="http://schemas.openxmlformats.org/drawingml/2006/table">
            <a:tbl>
              <a:tblPr firstRow="1" firstCol="1" bandRow="1" bandCol="1">
                <a:tableStyleId>{F5AB1C69-6EDB-4FF4-983F-18BD219EF322}</a:tableStyleId>
              </a:tblPr>
              <a:tblGrid>
                <a:gridCol w="1277196">
                  <a:extLst>
                    <a:ext uri="{9D8B030D-6E8A-4147-A177-3AD203B41FA5}">
                      <a16:colId xmlns:a16="http://schemas.microsoft.com/office/drawing/2014/main" val="3769485663"/>
                    </a:ext>
                  </a:extLst>
                </a:gridCol>
                <a:gridCol w="798486">
                  <a:extLst>
                    <a:ext uri="{9D8B030D-6E8A-4147-A177-3AD203B41FA5}">
                      <a16:colId xmlns:a16="http://schemas.microsoft.com/office/drawing/2014/main" val="1662512349"/>
                    </a:ext>
                  </a:extLst>
                </a:gridCol>
                <a:gridCol w="798486">
                  <a:extLst>
                    <a:ext uri="{9D8B030D-6E8A-4147-A177-3AD203B41FA5}">
                      <a16:colId xmlns:a16="http://schemas.microsoft.com/office/drawing/2014/main" val="2065067794"/>
                    </a:ext>
                  </a:extLst>
                </a:gridCol>
                <a:gridCol w="798486">
                  <a:extLst>
                    <a:ext uri="{9D8B030D-6E8A-4147-A177-3AD203B41FA5}">
                      <a16:colId xmlns:a16="http://schemas.microsoft.com/office/drawing/2014/main" val="1828289700"/>
                    </a:ext>
                  </a:extLst>
                </a:gridCol>
                <a:gridCol w="798486">
                  <a:extLst>
                    <a:ext uri="{9D8B030D-6E8A-4147-A177-3AD203B41FA5}">
                      <a16:colId xmlns:a16="http://schemas.microsoft.com/office/drawing/2014/main" val="610514435"/>
                    </a:ext>
                  </a:extLst>
                </a:gridCol>
                <a:gridCol w="798486">
                  <a:extLst>
                    <a:ext uri="{9D8B030D-6E8A-4147-A177-3AD203B41FA5}">
                      <a16:colId xmlns:a16="http://schemas.microsoft.com/office/drawing/2014/main" val="3428410921"/>
                    </a:ext>
                  </a:extLst>
                </a:gridCol>
                <a:gridCol w="798486">
                  <a:extLst>
                    <a:ext uri="{9D8B030D-6E8A-4147-A177-3AD203B41FA5}">
                      <a16:colId xmlns:a16="http://schemas.microsoft.com/office/drawing/2014/main" val="4222617599"/>
                    </a:ext>
                  </a:extLst>
                </a:gridCol>
                <a:gridCol w="798486">
                  <a:extLst>
                    <a:ext uri="{9D8B030D-6E8A-4147-A177-3AD203B41FA5}">
                      <a16:colId xmlns:a16="http://schemas.microsoft.com/office/drawing/2014/main" val="4197778888"/>
                    </a:ext>
                  </a:extLst>
                </a:gridCol>
                <a:gridCol w="798486">
                  <a:extLst>
                    <a:ext uri="{9D8B030D-6E8A-4147-A177-3AD203B41FA5}">
                      <a16:colId xmlns:a16="http://schemas.microsoft.com/office/drawing/2014/main" val="3236402651"/>
                    </a:ext>
                  </a:extLst>
                </a:gridCol>
                <a:gridCol w="798486">
                  <a:extLst>
                    <a:ext uri="{9D8B030D-6E8A-4147-A177-3AD203B41FA5}">
                      <a16:colId xmlns:a16="http://schemas.microsoft.com/office/drawing/2014/main" val="2282861370"/>
                    </a:ext>
                  </a:extLst>
                </a:gridCol>
                <a:gridCol w="798486">
                  <a:extLst>
                    <a:ext uri="{9D8B030D-6E8A-4147-A177-3AD203B41FA5}">
                      <a16:colId xmlns:a16="http://schemas.microsoft.com/office/drawing/2014/main" val="2598626652"/>
                    </a:ext>
                  </a:extLst>
                </a:gridCol>
                <a:gridCol w="798486">
                  <a:extLst>
                    <a:ext uri="{9D8B030D-6E8A-4147-A177-3AD203B41FA5}">
                      <a16:colId xmlns:a16="http://schemas.microsoft.com/office/drawing/2014/main" val="77167522"/>
                    </a:ext>
                  </a:extLst>
                </a:gridCol>
                <a:gridCol w="798486">
                  <a:extLst>
                    <a:ext uri="{9D8B030D-6E8A-4147-A177-3AD203B41FA5}">
                      <a16:colId xmlns:a16="http://schemas.microsoft.com/office/drawing/2014/main" val="1955706911"/>
                    </a:ext>
                  </a:extLst>
                </a:gridCol>
                <a:gridCol w="798486">
                  <a:extLst>
                    <a:ext uri="{9D8B030D-6E8A-4147-A177-3AD203B41FA5}">
                      <a16:colId xmlns:a16="http://schemas.microsoft.com/office/drawing/2014/main" val="3696915945"/>
                    </a:ext>
                  </a:extLst>
                </a:gridCol>
              </a:tblGrid>
              <a:tr h="182923"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Text (12 pt)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Text (12 pt)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b"/>
                </a:tc>
                <a:extLst>
                  <a:ext uri="{0D108BD9-81ED-4DB2-BD59-A6C34878D82A}">
                    <a16:rowId xmlns:a16="http://schemas.microsoft.com/office/drawing/2014/main" val="821922801"/>
                  </a:ext>
                </a:extLst>
              </a:tr>
              <a:tr h="1829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Text (12 pt)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Text (12 pt)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extLst>
                  <a:ext uri="{0D108BD9-81ED-4DB2-BD59-A6C34878D82A}">
                    <a16:rowId xmlns:a16="http://schemas.microsoft.com/office/drawing/2014/main" val="1244681631"/>
                  </a:ext>
                </a:extLst>
              </a:tr>
              <a:tr h="182923">
                <a:tc>
                  <a:txBody>
                    <a:bodyPr/>
                    <a:lstStyle/>
                    <a:p>
                      <a:pPr marL="0" marR="0" lvl="0" indent="0" algn="ctr" defTabSz="208803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Text (12 pt)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17781" marR="1778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Text (12 pt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extLst>
                  <a:ext uri="{0D108BD9-81ED-4DB2-BD59-A6C34878D82A}">
                    <a16:rowId xmlns:a16="http://schemas.microsoft.com/office/drawing/2014/main" val="81058489"/>
                  </a:ext>
                </a:extLst>
              </a:tr>
              <a:tr h="182923">
                <a:tc>
                  <a:txBody>
                    <a:bodyPr/>
                    <a:lstStyle/>
                    <a:p>
                      <a:pPr marL="0" marR="0" lvl="0" indent="0" algn="ctr" defTabSz="208803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Text (12 pt)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17781" marR="1778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Text (12 pt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extLst>
                  <a:ext uri="{0D108BD9-81ED-4DB2-BD59-A6C34878D82A}">
                    <a16:rowId xmlns:a16="http://schemas.microsoft.com/office/drawing/2014/main" val="1247847053"/>
                  </a:ext>
                </a:extLst>
              </a:tr>
              <a:tr h="182923">
                <a:tc>
                  <a:txBody>
                    <a:bodyPr/>
                    <a:lstStyle/>
                    <a:p>
                      <a:pPr marL="0" marR="0" lvl="0" indent="0" algn="ctr" defTabSz="208803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Text (12 pt)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17781" marR="1778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Text (12 pt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extLst>
                  <a:ext uri="{0D108BD9-81ED-4DB2-BD59-A6C34878D82A}">
                    <a16:rowId xmlns:a16="http://schemas.microsoft.com/office/drawing/2014/main" val="1192001848"/>
                  </a:ext>
                </a:extLst>
              </a:tr>
              <a:tr h="182923">
                <a:tc>
                  <a:txBody>
                    <a:bodyPr/>
                    <a:lstStyle/>
                    <a:p>
                      <a:pPr marL="0" marR="0" lvl="0" indent="0" algn="ctr" defTabSz="208803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Text (12 pt)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17781" marR="1778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Text (12 pt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extLst>
                  <a:ext uri="{0D108BD9-81ED-4DB2-BD59-A6C34878D82A}">
                    <a16:rowId xmlns:a16="http://schemas.microsoft.com/office/drawing/2014/main" val="1288605878"/>
                  </a:ext>
                </a:extLst>
              </a:tr>
              <a:tr h="182923">
                <a:tc>
                  <a:txBody>
                    <a:bodyPr/>
                    <a:lstStyle/>
                    <a:p>
                      <a:pPr marL="0" marR="0" lvl="0" indent="0" algn="ctr" defTabSz="208803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Text (12 pt)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17781" marR="1778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Text (12 pt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extLst>
                  <a:ext uri="{0D108BD9-81ED-4DB2-BD59-A6C34878D82A}">
                    <a16:rowId xmlns:a16="http://schemas.microsoft.com/office/drawing/2014/main" val="1437223467"/>
                  </a:ext>
                </a:extLst>
              </a:tr>
              <a:tr h="182923">
                <a:tc>
                  <a:txBody>
                    <a:bodyPr/>
                    <a:lstStyle/>
                    <a:p>
                      <a:pPr marL="0" marR="0" lvl="0" indent="0" algn="ctr" defTabSz="208803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Text (12 pt)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17781" marR="1778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Text (12 pt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extLst>
                  <a:ext uri="{0D108BD9-81ED-4DB2-BD59-A6C34878D82A}">
                    <a16:rowId xmlns:a16="http://schemas.microsoft.com/office/drawing/2014/main" val="2724007932"/>
                  </a:ext>
                </a:extLst>
              </a:tr>
              <a:tr h="182923">
                <a:tc>
                  <a:txBody>
                    <a:bodyPr/>
                    <a:lstStyle/>
                    <a:p>
                      <a:pPr marL="0" marR="0" lvl="0" indent="0" algn="ctr" defTabSz="208803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Text (12 pt)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17781" marR="1778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Text (12 pt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extLst>
                  <a:ext uri="{0D108BD9-81ED-4DB2-BD59-A6C34878D82A}">
                    <a16:rowId xmlns:a16="http://schemas.microsoft.com/office/drawing/2014/main" val="1728532090"/>
                  </a:ext>
                </a:extLst>
              </a:tr>
              <a:tr h="182923">
                <a:tc>
                  <a:txBody>
                    <a:bodyPr/>
                    <a:lstStyle/>
                    <a:p>
                      <a:pPr marL="0" marR="0" lvl="0" indent="0" algn="ctr" defTabSz="208803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Text (12 pt)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17781" marR="1778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Text (12 pt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extLst>
                  <a:ext uri="{0D108BD9-81ED-4DB2-BD59-A6C34878D82A}">
                    <a16:rowId xmlns:a16="http://schemas.microsoft.com/office/drawing/2014/main" val="2936183129"/>
                  </a:ext>
                </a:extLst>
              </a:tr>
              <a:tr h="182923">
                <a:tc>
                  <a:txBody>
                    <a:bodyPr/>
                    <a:lstStyle/>
                    <a:p>
                      <a:pPr marL="0" marR="0" lvl="0" indent="0" algn="ctr" defTabSz="208803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Text (12 pt)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17781" marR="1778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Text (12 pt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extLst>
                  <a:ext uri="{0D108BD9-81ED-4DB2-BD59-A6C34878D82A}">
                    <a16:rowId xmlns:a16="http://schemas.microsoft.com/office/drawing/2014/main" val="101555425"/>
                  </a:ext>
                </a:extLst>
              </a:tr>
              <a:tr h="182923">
                <a:tc>
                  <a:txBody>
                    <a:bodyPr/>
                    <a:lstStyle/>
                    <a:p>
                      <a:pPr marL="0" marR="0" lvl="0" indent="0" algn="ctr" defTabSz="208803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Text (12 pt)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17781" marR="1778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Text (12 pt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extLst>
                  <a:ext uri="{0D108BD9-81ED-4DB2-BD59-A6C34878D82A}">
                    <a16:rowId xmlns:a16="http://schemas.microsoft.com/office/drawing/2014/main" val="1543846500"/>
                  </a:ext>
                </a:extLst>
              </a:tr>
              <a:tr h="182923">
                <a:tc>
                  <a:txBody>
                    <a:bodyPr/>
                    <a:lstStyle/>
                    <a:p>
                      <a:pPr marL="0" marR="0" lvl="0" indent="0" algn="ctr" defTabSz="208803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Text (12 pt)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17781" marR="1778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Text (12 pt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extLst>
                  <a:ext uri="{0D108BD9-81ED-4DB2-BD59-A6C34878D82A}">
                    <a16:rowId xmlns:a16="http://schemas.microsoft.com/office/drawing/2014/main" val="2286129435"/>
                  </a:ext>
                </a:extLst>
              </a:tr>
              <a:tr h="182923">
                <a:tc>
                  <a:txBody>
                    <a:bodyPr/>
                    <a:lstStyle/>
                    <a:p>
                      <a:pPr marL="0" marR="0" lvl="0" indent="0" algn="ctr" defTabSz="208803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Text (12 pt)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17781" marR="1778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Text (12 pt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extLst>
                  <a:ext uri="{0D108BD9-81ED-4DB2-BD59-A6C34878D82A}">
                    <a16:rowId xmlns:a16="http://schemas.microsoft.com/office/drawing/2014/main" val="10745045"/>
                  </a:ext>
                </a:extLst>
              </a:tr>
              <a:tr h="182923">
                <a:tc>
                  <a:txBody>
                    <a:bodyPr/>
                    <a:lstStyle/>
                    <a:p>
                      <a:pPr marL="0" marR="0" lvl="0" indent="0" algn="ctr" defTabSz="208803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Text (12 pt)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17781" marR="1778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Text (12 pt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1" marR="17781" marT="0" marB="0" anchor="ctr"/>
                </a:tc>
                <a:extLst>
                  <a:ext uri="{0D108BD9-81ED-4DB2-BD59-A6C34878D82A}">
                    <a16:rowId xmlns:a16="http://schemas.microsoft.com/office/drawing/2014/main" val="1448313010"/>
                  </a:ext>
                </a:extLst>
              </a:tr>
            </a:tbl>
          </a:graphicData>
        </a:graphic>
      </p:graphicFrame>
      <p:sp>
        <p:nvSpPr>
          <p:cNvPr id="19" name="Прямокутник 18">
            <a:extLst>
              <a:ext uri="{FF2B5EF4-FFF2-40B4-BE49-F238E27FC236}">
                <a16:creationId xmlns:a16="http://schemas.microsoft.com/office/drawing/2014/main" id="{63CA8E1D-8A33-46ED-B32C-AD096A0306ED}"/>
              </a:ext>
            </a:extLst>
          </p:cNvPr>
          <p:cNvSpPr/>
          <p:nvPr/>
        </p:nvSpPr>
        <p:spPr>
          <a:xfrm>
            <a:off x="7892621" y="21100497"/>
            <a:ext cx="102617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altLang="uk-UA" sz="2000" b="1" dirty="0">
                <a:latin typeface="Times New Roman" panose="02020603050405020304" pitchFamily="18" charset="0"/>
                <a:cs typeface="Calibri" panose="020F0502020204030204" pitchFamily="34" charset="0"/>
              </a:rPr>
              <a:t>Table 3. Text (20 pt) Text (20 pt) Text (20 pt) Text (20 pt) Text (20 pt) Text (20 pt) Text (20 pt)</a:t>
            </a: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10693230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</TotalTime>
  <Words>4351</Words>
  <Application>Microsoft Office PowerPoint</Application>
  <PresentationFormat>Довільний</PresentationFormat>
  <Paragraphs>230</Paragraphs>
  <Slides>1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Heorhiy Hrynyk</dc:creator>
  <cp:lastModifiedBy>Heorhiy Hrynyk</cp:lastModifiedBy>
  <cp:revision>16</cp:revision>
  <dcterms:created xsi:type="dcterms:W3CDTF">2024-11-18T09:56:18Z</dcterms:created>
  <dcterms:modified xsi:type="dcterms:W3CDTF">2024-11-18T11:33:33Z</dcterms:modified>
</cp:coreProperties>
</file>